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61" r:id="rId5"/>
    <p:sldId id="262" r:id="rId6"/>
    <p:sldId id="260" r:id="rId7"/>
    <p:sldId id="263" r:id="rId8"/>
  </p:sldIdLst>
  <p:sldSz cx="9144000" cy="5143500" type="screen16x9"/>
  <p:notesSz cx="6858000" cy="9144000"/>
  <p:embeddedFontLst>
    <p:embeddedFont>
      <p:font typeface="Economica" panose="020B0604020202020204" charset="0"/>
      <p:regular r:id="rId10"/>
      <p:bold r:id="rId11"/>
      <p:italic r:id="rId12"/>
      <p:boldItalic r:id="rId13"/>
    </p:embeddedFont>
    <p:embeddedFont>
      <p:font typeface="Verdana" panose="020B0604030504040204" pitchFamily="34" charset="0"/>
      <p:regular r:id="rId14"/>
      <p:bold r:id="rId15"/>
      <p:italic r:id="rId16"/>
      <p:boldItalic r:id="rId17"/>
    </p:embeddedFont>
    <p:embeddedFont>
      <p:font typeface="Garamond" panose="02020404030301010803" pitchFamily="18" charset="0"/>
      <p:regular r:id="rId18"/>
      <p:bold r:id="rId19"/>
      <p:italic r:id="rId20"/>
    </p:embeddedFont>
    <p:embeddedFont>
      <p:font typeface="Agency FB" panose="020B0503020202020204" pitchFamily="34" charset="0"/>
      <p:regular r:id="rId21"/>
      <p:bold r:id="rId22"/>
    </p:embeddedFont>
    <p:embeddedFont>
      <p:font typeface="Open Sans"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8D641A78-8BAE-4300-A395-2944182F361F}">
  <a:tblStyle styleId="{8D641A78-8BAE-4300-A395-2944182F361F}"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dirty="0"/>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aramond" panose="02020404030301010803" pitchFamily="18"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900" dirty="0">
                <a:ea typeface="Verdana"/>
                <a:cs typeface="Verdana"/>
                <a:sym typeface="Verdana"/>
              </a:rPr>
              <a:t>There are originally 10 elements in Digital storytelling for the classroom. Pick the relevant ones to my project and grade level.</a:t>
            </a:r>
          </a:p>
          <a:p>
            <a:pPr lvl="0">
              <a:spcBef>
                <a:spcPts val="0"/>
              </a:spcBef>
              <a:buNone/>
            </a:pPr>
            <a:r>
              <a:rPr lang="en" sz="900" dirty="0">
                <a:ea typeface="Verdana"/>
                <a:cs typeface="Verdana"/>
                <a:sym typeface="Verdana"/>
              </a:rPr>
              <a:t>1. The Overall Purpose of the Story</a:t>
            </a:r>
          </a:p>
          <a:p>
            <a:pPr lvl="0">
              <a:spcBef>
                <a:spcPts val="0"/>
              </a:spcBef>
              <a:buNone/>
            </a:pPr>
            <a:r>
              <a:rPr lang="en" dirty="0">
                <a:latin typeface="Garamond" panose="02020404030301010803" pitchFamily="18" charset="0"/>
                <a:ea typeface="Times New Roman"/>
                <a:cs typeface="Times New Roman"/>
                <a:sym typeface="Times New Roman"/>
              </a:rPr>
              <a:t>2. </a:t>
            </a:r>
            <a:r>
              <a:rPr lang="en" sz="900" dirty="0">
                <a:ea typeface="Verdana"/>
                <a:cs typeface="Verdana"/>
                <a:sym typeface="Verdana"/>
              </a:rPr>
              <a:t>The Narrator’s Point of View</a:t>
            </a:r>
          </a:p>
          <a:p>
            <a:pPr lvl="0">
              <a:spcBef>
                <a:spcPts val="0"/>
              </a:spcBef>
              <a:buNone/>
            </a:pPr>
            <a:r>
              <a:rPr lang="en" sz="900" dirty="0">
                <a:ea typeface="Verdana"/>
                <a:cs typeface="Verdana"/>
                <a:sym typeface="Verdana"/>
              </a:rPr>
              <a:t>3. A Dramatic Question or Questions</a:t>
            </a:r>
          </a:p>
          <a:p>
            <a:pPr lvl="0">
              <a:spcBef>
                <a:spcPts val="0"/>
              </a:spcBef>
              <a:buNone/>
            </a:pPr>
            <a:r>
              <a:rPr lang="en" sz="900" dirty="0">
                <a:ea typeface="Verdana"/>
                <a:cs typeface="Verdana"/>
                <a:sym typeface="Verdana"/>
              </a:rPr>
              <a:t>4. The Choice of Content</a:t>
            </a:r>
          </a:p>
          <a:p>
            <a:pPr lvl="0">
              <a:spcBef>
                <a:spcPts val="0"/>
              </a:spcBef>
              <a:buNone/>
            </a:pPr>
            <a:r>
              <a:rPr lang="en" sz="900" dirty="0">
                <a:ea typeface="Verdana"/>
                <a:cs typeface="Verdana"/>
                <a:sym typeface="Verdana"/>
              </a:rPr>
              <a:t>5. Clarity of Voice</a:t>
            </a:r>
          </a:p>
          <a:p>
            <a:pPr lvl="0">
              <a:spcBef>
                <a:spcPts val="0"/>
              </a:spcBef>
              <a:buNone/>
            </a:pPr>
            <a:r>
              <a:rPr lang="en" sz="900" dirty="0">
                <a:ea typeface="Verdana"/>
                <a:cs typeface="Verdana"/>
                <a:sym typeface="Verdana"/>
              </a:rPr>
              <a:t>6. Pacing of the Narrative</a:t>
            </a:r>
          </a:p>
          <a:p>
            <a:pPr lvl="0">
              <a:spcBef>
                <a:spcPts val="0"/>
              </a:spcBef>
              <a:buNone/>
            </a:pPr>
            <a:r>
              <a:rPr lang="en" sz="900" dirty="0">
                <a:ea typeface="Verdana"/>
                <a:cs typeface="Verdana"/>
                <a:sym typeface="Verdana"/>
              </a:rPr>
              <a:t>7. Use of a Meaningful Audio Soundtrack</a:t>
            </a:r>
          </a:p>
          <a:p>
            <a:pPr lvl="0">
              <a:spcBef>
                <a:spcPts val="0"/>
              </a:spcBef>
              <a:buNone/>
            </a:pPr>
            <a:r>
              <a:rPr lang="en" sz="900" dirty="0">
                <a:ea typeface="Verdana"/>
                <a:cs typeface="Verdana"/>
                <a:sym typeface="Verdana"/>
              </a:rPr>
              <a:t>8. Quality of the Images, Video &amp; other Multimedia Elements</a:t>
            </a:r>
          </a:p>
          <a:p>
            <a:pPr lvl="0">
              <a:spcBef>
                <a:spcPts val="0"/>
              </a:spcBef>
              <a:buNone/>
            </a:pPr>
            <a:r>
              <a:rPr lang="en" sz="900" dirty="0">
                <a:ea typeface="Verdana"/>
                <a:cs typeface="Verdana"/>
                <a:sym typeface="Verdana"/>
              </a:rPr>
              <a:t>9. Economy of the Story Detail</a:t>
            </a:r>
          </a:p>
          <a:p>
            <a:pPr lvl="0">
              <a:spcBef>
                <a:spcPts val="0"/>
              </a:spcBef>
              <a:buNone/>
            </a:pPr>
            <a:r>
              <a:rPr lang="en" sz="900" dirty="0">
                <a:ea typeface="Verdana"/>
                <a:cs typeface="Verdana"/>
                <a:sym typeface="Verdana"/>
              </a:rPr>
              <a:t>10. Good Grammar and Language Usage</a:t>
            </a:r>
          </a:p>
          <a:p>
            <a:pPr lvl="0">
              <a:spcBef>
                <a:spcPts val="0"/>
              </a:spcBef>
              <a:buNone/>
            </a:pPr>
            <a:endParaRPr sz="900" dirty="0">
              <a:solidFill>
                <a:srgbClr val="FFFFFF"/>
              </a:solidFill>
              <a:ea typeface="Verdana"/>
              <a:cs typeface="Verdana"/>
              <a:sym typeface="Verdana"/>
            </a:endParaRPr>
          </a:p>
          <a:p>
            <a:pPr lvl="0">
              <a:spcBef>
                <a:spcPts val="0"/>
              </a:spcBef>
              <a:buNone/>
            </a:pPr>
            <a:r>
              <a:rPr lang="en" sz="900" dirty="0">
                <a:solidFill>
                  <a:srgbClr val="FFFFFF"/>
                </a:solidFill>
                <a:ea typeface="Verdana"/>
                <a:cs typeface="Verdana"/>
                <a:sym typeface="Verdana"/>
              </a:rPr>
              <a:t>10. Good Grammar and Language Usage</a:t>
            </a:r>
          </a:p>
          <a:p>
            <a:pPr lvl="0">
              <a:spcBef>
                <a:spcPts val="0"/>
              </a:spcBef>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Timeline of the project. It is useful to have this displayed in your class, in that way students can keep track of the progress and progression of the project.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Use this poster to assess students feeling through the different phases of the project.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There are plenty of storyboard templates, but using post it notes or index cards give flexibility to your students, they can arrange and reorganize their script and images. </a:t>
            </a:r>
            <a:r>
              <a:rPr lang="en"/>
              <a:t>If you are using storyboard with younger kids use legal size paper.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2744012" y="756700"/>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1" name="Shape 11"/>
          <p:cNvSpPr/>
          <p:nvPr/>
        </p:nvSpPr>
        <p:spPr>
          <a:xfrm rot="10800000">
            <a:off x="5318350" y="32667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2" name="Shape 12"/>
          <p:cNvSpPr txBox="1">
            <a:spLocks noGrp="1"/>
          </p:cNvSpPr>
          <p:nvPr>
            <p:ph type="ctrTitle"/>
          </p:nvPr>
        </p:nvSpPr>
        <p:spPr>
          <a:xfrm>
            <a:off x="3044700" y="1444255"/>
            <a:ext cx="3054600" cy="1537199"/>
          </a:xfrm>
          <a:prstGeom prst="rect">
            <a:avLst/>
          </a:prstGeom>
        </p:spPr>
        <p:txBody>
          <a:bodyPr lIns="91425" tIns="91425" rIns="91425" bIns="91425" anchor="b" anchorCtr="0"/>
          <a:lstStyle>
            <a:lvl1pPr lvl="0" algn="ctr">
              <a:spcBef>
                <a:spcPts val="0"/>
              </a:spcBef>
              <a:defRPr>
                <a:latin typeface="Garamond" panose="02020404030301010803" pitchFamily="18" charset="0"/>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dirty="0"/>
          </a:p>
        </p:txBody>
      </p:sp>
      <p:sp>
        <p:nvSpPr>
          <p:cNvPr id="13" name="Shape 13"/>
          <p:cNvSpPr txBox="1">
            <a:spLocks noGrp="1"/>
          </p:cNvSpPr>
          <p:nvPr>
            <p:ph type="subTitle" idx="1"/>
          </p:nvPr>
        </p:nvSpPr>
        <p:spPr>
          <a:xfrm>
            <a:off x="3044700" y="3116580"/>
            <a:ext cx="3054600" cy="701399"/>
          </a:xfrm>
          <a:prstGeom prst="rect">
            <a:avLst/>
          </a:prstGeom>
        </p:spPr>
        <p:txBody>
          <a:bodyPr lIns="91425" tIns="91425" rIns="91425" bIns="91425" anchor="t" anchorCtr="0"/>
          <a:lstStyle>
            <a:lvl1pPr lvl="0" algn="ctr">
              <a:lnSpc>
                <a:spcPct val="100000"/>
              </a:lnSpc>
              <a:spcBef>
                <a:spcPts val="0"/>
              </a:spcBef>
              <a:spcAft>
                <a:spcPts val="0"/>
              </a:spcAft>
              <a:buSzPct val="100000"/>
              <a:buFont typeface="Economica"/>
              <a:buNone/>
              <a:defRPr sz="2100">
                <a:latin typeface="Garamond" panose="02020404030301010803" pitchFamily="18" charset="0"/>
                <a:ea typeface="Garamond" panose="02020404030301010803" pitchFamily="18" charset="0"/>
                <a:cs typeface="Garamond" panose="02020404030301010803" pitchFamily="18" charset="0"/>
                <a:sym typeface="Economica"/>
              </a:defRPr>
            </a:lvl1pPr>
            <a:lvl2pPr lvl="1" algn="ctr">
              <a:lnSpc>
                <a:spcPct val="100000"/>
              </a:lnSpc>
              <a:spcBef>
                <a:spcPts val="0"/>
              </a:spcBef>
              <a:spcAft>
                <a:spcPts val="0"/>
              </a:spcAft>
              <a:buSzPct val="100000"/>
              <a:buFont typeface="Economica"/>
              <a:buNone/>
              <a:defRPr sz="21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1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1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1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1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1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1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100">
                <a:latin typeface="Economica"/>
                <a:ea typeface="Economica"/>
                <a:cs typeface="Economica"/>
                <a:sym typeface="Economica"/>
              </a:defRPr>
            </a:lvl9pPr>
          </a:lstStyle>
          <a:p>
            <a:endParaRPr dirty="0"/>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lvl1pPr>
              <a:defRPr/>
            </a:lvl1pPr>
          </a:lstStyle>
          <a:p>
            <a:fld id="{00000000-1234-1234-1234-123412341234}" type="slidenum">
              <a:rPr lang="en" smtClean="0"/>
              <a:pPr/>
              <a:t>‹#›</a:t>
            </a:fld>
            <a:endParaRPr lang="e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1"/>
        <p:cNvGrpSpPr/>
        <p:nvPr/>
      </p:nvGrpSpPr>
      <p:grpSpPr>
        <a:xfrm>
          <a:off x="0" y="0"/>
          <a:ext cx="0" cy="0"/>
          <a:chOff x="0" y="0"/>
          <a:chExt cx="0" cy="0"/>
        </a:xfrm>
      </p:grpSpPr>
      <p:sp>
        <p:nvSpPr>
          <p:cNvPr id="52" name="Shape 52"/>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dirty="0">
              <a:latin typeface="Garamond" panose="02020404030301010803" pitchFamily="18" charset="0"/>
            </a:endParaRPr>
          </a:p>
        </p:txBody>
      </p:sp>
      <p:sp>
        <p:nvSpPr>
          <p:cNvPr id="53" name="Shape 53"/>
          <p:cNvSpPr txBox="1">
            <a:spLocks noGrp="1"/>
          </p:cNvSpPr>
          <p:nvPr>
            <p:ph type="title"/>
          </p:nvPr>
        </p:nvSpPr>
        <p:spPr>
          <a:xfrm>
            <a:off x="311700" y="957125"/>
            <a:ext cx="8520599" cy="2128799"/>
          </a:xfrm>
          <a:prstGeom prst="rect">
            <a:avLst/>
          </a:prstGeom>
        </p:spPr>
        <p:txBody>
          <a:bodyPr lIns="91425" tIns="91425" rIns="91425" bIns="91425" anchor="ctr" anchorCtr="0"/>
          <a:lstStyle>
            <a:lvl1pPr lvl="0" algn="ctr">
              <a:spcBef>
                <a:spcPts val="0"/>
              </a:spcBef>
              <a:buClr>
                <a:schemeClr val="lt2"/>
              </a:buClr>
              <a:buSzPct val="100000"/>
              <a:defRPr sz="16000">
                <a:solidFill>
                  <a:schemeClr val="lt2"/>
                </a:solidFill>
                <a:latin typeface="Garamond" panose="02020404030301010803" pitchFamily="18" charset="0"/>
              </a:defRPr>
            </a:lvl1pPr>
            <a:lvl2pPr lvl="1" algn="ctr">
              <a:spcBef>
                <a:spcPts val="0"/>
              </a:spcBef>
              <a:buClr>
                <a:schemeClr val="lt2"/>
              </a:buClr>
              <a:buSzPct val="100000"/>
              <a:defRPr sz="16000">
                <a:solidFill>
                  <a:schemeClr val="lt2"/>
                </a:solidFill>
              </a:defRPr>
            </a:lvl2pPr>
            <a:lvl3pPr lvl="2" algn="ctr">
              <a:spcBef>
                <a:spcPts val="0"/>
              </a:spcBef>
              <a:buClr>
                <a:schemeClr val="lt2"/>
              </a:buClr>
              <a:buSzPct val="100000"/>
              <a:defRPr sz="16000">
                <a:solidFill>
                  <a:schemeClr val="lt2"/>
                </a:solidFill>
              </a:defRPr>
            </a:lvl3pPr>
            <a:lvl4pPr lvl="3" algn="ctr">
              <a:spcBef>
                <a:spcPts val="0"/>
              </a:spcBef>
              <a:buClr>
                <a:schemeClr val="lt2"/>
              </a:buClr>
              <a:buSzPct val="100000"/>
              <a:defRPr sz="16000">
                <a:solidFill>
                  <a:schemeClr val="lt2"/>
                </a:solidFill>
              </a:defRPr>
            </a:lvl4pPr>
            <a:lvl5pPr lvl="4" algn="ctr">
              <a:spcBef>
                <a:spcPts val="0"/>
              </a:spcBef>
              <a:buClr>
                <a:schemeClr val="lt2"/>
              </a:buClr>
              <a:buSzPct val="100000"/>
              <a:defRPr sz="16000">
                <a:solidFill>
                  <a:schemeClr val="lt2"/>
                </a:solidFill>
              </a:defRPr>
            </a:lvl5pPr>
            <a:lvl6pPr lvl="5" algn="ctr">
              <a:spcBef>
                <a:spcPts val="0"/>
              </a:spcBef>
              <a:buClr>
                <a:schemeClr val="lt2"/>
              </a:buClr>
              <a:buSzPct val="100000"/>
              <a:defRPr sz="16000">
                <a:solidFill>
                  <a:schemeClr val="lt2"/>
                </a:solidFill>
              </a:defRPr>
            </a:lvl6pPr>
            <a:lvl7pPr lvl="6" algn="ctr">
              <a:spcBef>
                <a:spcPts val="0"/>
              </a:spcBef>
              <a:buClr>
                <a:schemeClr val="lt2"/>
              </a:buClr>
              <a:buSzPct val="100000"/>
              <a:defRPr sz="16000">
                <a:solidFill>
                  <a:schemeClr val="lt2"/>
                </a:solidFill>
              </a:defRPr>
            </a:lvl7pPr>
            <a:lvl8pPr lvl="7" algn="ctr">
              <a:spcBef>
                <a:spcPts val="0"/>
              </a:spcBef>
              <a:buClr>
                <a:schemeClr val="lt2"/>
              </a:buClr>
              <a:buSzPct val="100000"/>
              <a:defRPr sz="16000">
                <a:solidFill>
                  <a:schemeClr val="lt2"/>
                </a:solidFill>
              </a:defRPr>
            </a:lvl8pPr>
            <a:lvl9pPr lvl="8" algn="ctr">
              <a:spcBef>
                <a:spcPts val="0"/>
              </a:spcBef>
              <a:buClr>
                <a:schemeClr val="lt2"/>
              </a:buClr>
              <a:buSzPct val="100000"/>
              <a:defRPr sz="16000">
                <a:solidFill>
                  <a:schemeClr val="lt2"/>
                </a:solidFill>
              </a:defRPr>
            </a:lvl9pPr>
          </a:lstStyle>
          <a:p>
            <a:endParaRPr dirty="0"/>
          </a:p>
        </p:txBody>
      </p:sp>
      <p:sp>
        <p:nvSpPr>
          <p:cNvPr id="54" name="Shape 54"/>
          <p:cNvSpPr txBox="1">
            <a:spLocks noGrp="1"/>
          </p:cNvSpPr>
          <p:nvPr>
            <p:ph type="body" idx="1"/>
          </p:nvPr>
        </p:nvSpPr>
        <p:spPr>
          <a:xfrm>
            <a:off x="311700" y="3162000"/>
            <a:ext cx="8520599" cy="1071599"/>
          </a:xfrm>
          <a:prstGeom prst="rect">
            <a:avLst/>
          </a:prstGeom>
        </p:spPr>
        <p:txBody>
          <a:bodyPr lIns="91425" tIns="91425" rIns="91425" bIns="91425" anchor="t" anchorCtr="0"/>
          <a:lstStyle>
            <a:lvl1pPr lvl="0" algn="ctr">
              <a:spcBef>
                <a:spcPts val="0"/>
              </a:spcBef>
              <a:defRPr>
                <a:latin typeface="Garamond" panose="02020404030301010803" pitchFamily="18" charset="0"/>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dirty="0"/>
          </a:p>
        </p:txBody>
      </p:sp>
      <p:sp>
        <p:nvSpPr>
          <p:cNvPr id="55" name="Shape 5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lvl1pPr>
              <a:defRPr/>
            </a:lvl1pPr>
          </a:lstStyle>
          <a:p>
            <a:fld id="{00000000-1234-1234-1234-123412341234}" type="slidenum">
              <a:rPr lang="en" smtClean="0"/>
              <a:pPr/>
              <a:t>‹#›</a:t>
            </a:fld>
            <a:endParaRPr lang="e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lvl1pPr>
              <a:defRPr/>
            </a:lvl1pPr>
          </a:lstStyle>
          <a:p>
            <a:fld id="{00000000-1234-1234-1234-123412341234}" type="slidenum">
              <a:rPr lang="en" smtClean="0"/>
              <a:pPr/>
              <a:t>‹#›</a:t>
            </a:fld>
            <a:endParaRPr lang="e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p:nvPr/>
        </p:nvSpPr>
        <p:spPr>
          <a:xfrm flipH="1">
            <a:off x="7595937" y="4602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7" name="Shape 17"/>
          <p:cNvSpPr/>
          <p:nvPr/>
        </p:nvSpPr>
        <p:spPr>
          <a:xfrm rot="10800000" flipH="1">
            <a:off x="466425" y="35583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8" name="Shape 18"/>
          <p:cNvSpPr txBox="1">
            <a:spLocks noGrp="1"/>
          </p:cNvSpPr>
          <p:nvPr>
            <p:ph type="title"/>
          </p:nvPr>
        </p:nvSpPr>
        <p:spPr>
          <a:xfrm>
            <a:off x="773700" y="1806450"/>
            <a:ext cx="7596600" cy="1530600"/>
          </a:xfrm>
          <a:prstGeom prst="rect">
            <a:avLst/>
          </a:prstGeom>
        </p:spPr>
        <p:txBody>
          <a:bodyPr lIns="91425" tIns="91425" rIns="91425" bIns="91425" anchor="ctr" anchorCtr="0"/>
          <a:lstStyle>
            <a:lvl1pPr lvl="0" algn="ctr">
              <a:spcBef>
                <a:spcPts val="0"/>
              </a:spcBef>
              <a:defRPr>
                <a:latin typeface="Garamond" panose="02020404030301010803" pitchFamily="18" charset="0"/>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dirty="0"/>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lvl1pPr>
              <a:defRPr/>
            </a:lvl1pPr>
          </a:lstStyle>
          <a:p>
            <a:fld id="{00000000-1234-1234-1234-123412341234}" type="slidenum">
              <a:rPr lang="en" smtClean="0"/>
              <a:pPr/>
              <a:t>‹#›</a:t>
            </a:fld>
            <a:endParaRPr lang="e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dirty="0">
              <a:latin typeface="Garamond" panose="02020404030301010803" pitchFamily="18" charset="0"/>
            </a:endParaRPr>
          </a:p>
        </p:txBody>
      </p:sp>
      <p:sp>
        <p:nvSpPr>
          <p:cNvPr id="22" name="Shape 22"/>
          <p:cNvSpPr txBox="1">
            <a:spLocks noGrp="1"/>
          </p:cNvSpPr>
          <p:nvPr>
            <p:ph type="title"/>
          </p:nvPr>
        </p:nvSpPr>
        <p:spPr>
          <a:xfrm>
            <a:off x="311700" y="315925"/>
            <a:ext cx="8520599" cy="831299"/>
          </a:xfrm>
          <a:prstGeom prst="rect">
            <a:avLst/>
          </a:prstGeom>
        </p:spPr>
        <p:txBody>
          <a:bodyPr lIns="91425" tIns="91425" rIns="91425" bIns="91425" anchor="b" anchorCtr="0"/>
          <a:lstStyle>
            <a:lvl1pPr lvl="0">
              <a:spcBef>
                <a:spcPts val="0"/>
              </a:spcBef>
              <a:defRPr>
                <a:latin typeface="Garamond" panose="02020404030301010803" pitchFamily="18"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23" name="Shape 23"/>
          <p:cNvSpPr txBox="1">
            <a:spLocks noGrp="1"/>
          </p:cNvSpPr>
          <p:nvPr>
            <p:ph type="body" idx="1"/>
          </p:nvPr>
        </p:nvSpPr>
        <p:spPr>
          <a:xfrm>
            <a:off x="311700" y="1225225"/>
            <a:ext cx="8520599" cy="3354000"/>
          </a:xfrm>
          <a:prstGeom prst="rect">
            <a:avLst/>
          </a:prstGeom>
        </p:spPr>
        <p:txBody>
          <a:bodyPr lIns="91425" tIns="91425" rIns="91425" bIns="91425" anchor="t" anchorCtr="0"/>
          <a:lstStyle>
            <a:lvl1pPr lvl="0">
              <a:spcBef>
                <a:spcPts val="0"/>
              </a:spcBef>
              <a:defRPr>
                <a:latin typeface="Garamond" panose="02020404030301010803" pitchFamily="18"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lvl1pPr>
              <a:defRPr/>
            </a:lvl1pPr>
          </a:lstStyle>
          <a:p>
            <a:fld id="{00000000-1234-1234-1234-123412341234}" type="slidenum">
              <a:rPr lang="en" smtClean="0"/>
              <a:pPr/>
              <a:t>‹#›</a:t>
            </a:fld>
            <a:endParaRPr lang="e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315925"/>
            <a:ext cx="8520599" cy="831299"/>
          </a:xfrm>
          <a:prstGeom prst="rect">
            <a:avLst/>
          </a:prstGeom>
        </p:spPr>
        <p:txBody>
          <a:bodyPr lIns="91425" tIns="91425" rIns="91425" bIns="91425" anchor="b" anchorCtr="0"/>
          <a:lstStyle>
            <a:lvl1pPr lvl="0">
              <a:spcBef>
                <a:spcPts val="0"/>
              </a:spcBef>
              <a:defRPr>
                <a:latin typeface="Garamond" panose="02020404030301010803" pitchFamily="18"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27" name="Shape 27"/>
          <p:cNvSpPr txBox="1">
            <a:spLocks noGrp="1"/>
          </p:cNvSpPr>
          <p:nvPr>
            <p:ph type="body" idx="1"/>
          </p:nvPr>
        </p:nvSpPr>
        <p:spPr>
          <a:xfrm>
            <a:off x="311700" y="1225225"/>
            <a:ext cx="3999899" cy="3354000"/>
          </a:xfrm>
          <a:prstGeom prst="rect">
            <a:avLst/>
          </a:prstGeom>
        </p:spPr>
        <p:txBody>
          <a:bodyPr lIns="91425" tIns="91425" rIns="91425" bIns="91425" anchor="t" anchorCtr="0"/>
          <a:lstStyle>
            <a:lvl1pPr lvl="0">
              <a:spcBef>
                <a:spcPts val="0"/>
              </a:spcBef>
              <a:buSzPct val="100000"/>
              <a:defRPr sz="1400">
                <a:latin typeface="Garamond" panose="02020404030301010803" pitchFamily="18" charset="0"/>
              </a:defRPr>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dirty="0"/>
          </a:p>
        </p:txBody>
      </p:sp>
      <p:sp>
        <p:nvSpPr>
          <p:cNvPr id="28" name="Shape 28"/>
          <p:cNvSpPr txBox="1">
            <a:spLocks noGrp="1"/>
          </p:cNvSpPr>
          <p:nvPr>
            <p:ph type="body" idx="2"/>
          </p:nvPr>
        </p:nvSpPr>
        <p:spPr>
          <a:xfrm>
            <a:off x="4832400" y="1225225"/>
            <a:ext cx="3999899" cy="3354000"/>
          </a:xfrm>
          <a:prstGeom prst="rect">
            <a:avLst/>
          </a:prstGeom>
        </p:spPr>
        <p:txBody>
          <a:bodyPr lIns="91425" tIns="91425" rIns="91425" bIns="91425" anchor="t" anchorCtr="0"/>
          <a:lstStyle>
            <a:lvl1pPr lvl="0">
              <a:spcBef>
                <a:spcPts val="0"/>
              </a:spcBef>
              <a:buSzPct val="100000"/>
              <a:defRPr sz="1400">
                <a:latin typeface="Garamond" panose="02020404030301010803" pitchFamily="18" charset="0"/>
              </a:defRPr>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dirty="0"/>
          </a:p>
        </p:txBody>
      </p:sp>
      <p:sp>
        <p:nvSpPr>
          <p:cNvPr id="29" name="Shape 2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lvl1pPr>
              <a:defRPr/>
            </a:lvl1pPr>
          </a:lstStyle>
          <a:p>
            <a:fld id="{00000000-1234-1234-1234-123412341234}" type="slidenum">
              <a:rPr lang="en" smtClean="0"/>
              <a:pPr/>
              <a:t>‹#›</a:t>
            </a:fld>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315925"/>
            <a:ext cx="8520599" cy="831299"/>
          </a:xfrm>
          <a:prstGeom prst="rect">
            <a:avLst/>
          </a:prstGeom>
        </p:spPr>
        <p:txBody>
          <a:bodyPr lIns="91425" tIns="91425" rIns="91425" bIns="91425" anchor="b" anchorCtr="0"/>
          <a:lstStyle>
            <a:lvl1pPr lvl="0">
              <a:spcBef>
                <a:spcPts val="0"/>
              </a:spcBef>
              <a:defRPr>
                <a:latin typeface="Garamond" panose="02020404030301010803" pitchFamily="18"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32" name="Shape 3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lvl1pPr>
              <a:defRPr/>
            </a:lvl1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3000">
                <a:latin typeface="Garamond" panose="02020404030301010803" pitchFamily="18" charset="0"/>
              </a:defRPr>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dirty="0"/>
          </a:p>
        </p:txBody>
      </p:sp>
      <p:sp>
        <p:nvSpPr>
          <p:cNvPr id="35" name="Shape 35"/>
          <p:cNvSpPr txBox="1">
            <a:spLocks noGrp="1"/>
          </p:cNvSpPr>
          <p:nvPr>
            <p:ph type="body" idx="1"/>
          </p:nvPr>
        </p:nvSpPr>
        <p:spPr>
          <a:xfrm>
            <a:off x="311700" y="1399399"/>
            <a:ext cx="2807999" cy="2784900"/>
          </a:xfrm>
          <a:prstGeom prst="rect">
            <a:avLst/>
          </a:prstGeom>
        </p:spPr>
        <p:txBody>
          <a:bodyPr lIns="91425" tIns="91425" rIns="91425" bIns="91425" anchor="t" anchorCtr="0"/>
          <a:lstStyle>
            <a:lvl1pPr lvl="0">
              <a:spcBef>
                <a:spcPts val="0"/>
              </a:spcBef>
              <a:buSzPct val="100000"/>
              <a:defRPr sz="1200">
                <a:latin typeface="Garamond" panose="02020404030301010803" pitchFamily="18" charset="0"/>
              </a:defRPr>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dirty="0"/>
          </a:p>
        </p:txBody>
      </p:sp>
      <p:sp>
        <p:nvSpPr>
          <p:cNvPr id="36" name="Shape 3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lvl1pPr>
              <a:defRPr/>
            </a:lvl1pPr>
          </a:lstStyle>
          <a:p>
            <a:fld id="{00000000-1234-1234-1234-123412341234}" type="slidenum">
              <a:rPr lang="en" smtClean="0"/>
              <a:pP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7"/>
        <p:cNvGrpSpPr/>
        <p:nvPr/>
      </p:nvGrpSpPr>
      <p:grpSpPr>
        <a:xfrm>
          <a:off x="0" y="0"/>
          <a:ext cx="0" cy="0"/>
          <a:chOff x="0" y="0"/>
          <a:chExt cx="0" cy="0"/>
        </a:xfrm>
      </p:grpSpPr>
      <p:sp>
        <p:nvSpPr>
          <p:cNvPr id="38" name="Shape 38"/>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dirty="0">
              <a:latin typeface="Garamond" panose="02020404030301010803" pitchFamily="18" charset="0"/>
            </a:endParaRPr>
          </a:p>
        </p:txBody>
      </p:sp>
      <p:sp>
        <p:nvSpPr>
          <p:cNvPr id="39" name="Shape 39"/>
          <p:cNvSpPr txBox="1">
            <a:spLocks noGrp="1"/>
          </p:cNvSpPr>
          <p:nvPr>
            <p:ph type="title"/>
          </p:nvPr>
        </p:nvSpPr>
        <p:spPr>
          <a:xfrm>
            <a:off x="490250" y="450150"/>
            <a:ext cx="5878799" cy="4090800"/>
          </a:xfrm>
          <a:prstGeom prst="rect">
            <a:avLst/>
          </a:prstGeom>
        </p:spPr>
        <p:txBody>
          <a:bodyPr lIns="91425" tIns="91425" rIns="91425" bIns="91425" anchor="ctr" anchorCtr="0"/>
          <a:lstStyle>
            <a:lvl1pPr lvl="0">
              <a:spcBef>
                <a:spcPts val="0"/>
              </a:spcBef>
              <a:buSzPct val="100000"/>
              <a:defRPr sz="4800">
                <a:latin typeface="Garamond" panose="02020404030301010803" pitchFamily="18" charset="0"/>
              </a:defRPr>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dirty="0"/>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lvl1pPr>
              <a:defRPr/>
            </a:lvl1pPr>
          </a:lstStyle>
          <a:p>
            <a:fld id="{00000000-1234-1234-1234-123412341234}" type="slidenum">
              <a:rPr lang="en" smtClean="0"/>
              <a:pP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1"/>
        <p:cNvGrpSpPr/>
        <p:nvPr/>
      </p:nvGrpSpPr>
      <p:grpSpPr>
        <a:xfrm>
          <a:off x="0" y="0"/>
          <a:ext cx="0" cy="0"/>
          <a:chOff x="0" y="0"/>
          <a:chExt cx="0" cy="0"/>
        </a:xfrm>
      </p:grpSpPr>
      <p:sp>
        <p:nvSpPr>
          <p:cNvPr id="42" name="Shape 42"/>
          <p:cNvSpPr/>
          <p:nvPr/>
        </p:nvSpPr>
        <p:spPr>
          <a:xfrm>
            <a:off x="4572000" y="-25"/>
            <a:ext cx="4572000" cy="51434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dirty="0">
              <a:latin typeface="Garamond" panose="02020404030301010803" pitchFamily="18" charset="0"/>
            </a:endParaRPr>
          </a:p>
        </p:txBody>
      </p:sp>
      <p:cxnSp>
        <p:nvCxnSpPr>
          <p:cNvPr id="43" name="Shape 43"/>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4" name="Shape 44"/>
          <p:cNvSpPr txBox="1">
            <a:spLocks noGrp="1"/>
          </p:cNvSpPr>
          <p:nvPr>
            <p:ph type="title"/>
          </p:nvPr>
        </p:nvSpPr>
        <p:spPr>
          <a:xfrm>
            <a:off x="265500" y="929275"/>
            <a:ext cx="4045199" cy="1786199"/>
          </a:xfrm>
          <a:prstGeom prst="rect">
            <a:avLst/>
          </a:prstGeom>
        </p:spPr>
        <p:txBody>
          <a:bodyPr lIns="91425" tIns="91425" rIns="91425" bIns="91425" anchor="b" anchorCtr="0"/>
          <a:lstStyle>
            <a:lvl1pPr lvl="0" algn="ctr">
              <a:spcBef>
                <a:spcPts val="0"/>
              </a:spcBef>
              <a:buClr>
                <a:schemeClr val="lt2"/>
              </a:buClr>
              <a:defRPr>
                <a:solidFill>
                  <a:schemeClr val="lt2"/>
                </a:solidFill>
                <a:latin typeface="Garamond" panose="02020404030301010803" pitchFamily="18" charset="0"/>
              </a:defRPr>
            </a:lvl1pPr>
            <a:lvl2pPr lvl="1" algn="ctr">
              <a:spcBef>
                <a:spcPts val="0"/>
              </a:spcBef>
              <a:buClr>
                <a:schemeClr val="lt2"/>
              </a:buClr>
              <a:defRPr>
                <a:solidFill>
                  <a:schemeClr val="lt2"/>
                </a:solidFill>
              </a:defRPr>
            </a:lvl2pPr>
            <a:lvl3pPr lvl="2" algn="ctr">
              <a:spcBef>
                <a:spcPts val="0"/>
              </a:spcBef>
              <a:buClr>
                <a:schemeClr val="lt2"/>
              </a:buClr>
              <a:defRPr>
                <a:solidFill>
                  <a:schemeClr val="lt2"/>
                </a:solidFill>
              </a:defRPr>
            </a:lvl3pPr>
            <a:lvl4pPr lvl="3" algn="ctr">
              <a:spcBef>
                <a:spcPts val="0"/>
              </a:spcBef>
              <a:buClr>
                <a:schemeClr val="lt2"/>
              </a:buClr>
              <a:defRPr>
                <a:solidFill>
                  <a:schemeClr val="lt2"/>
                </a:solidFill>
              </a:defRPr>
            </a:lvl4pPr>
            <a:lvl5pPr lvl="4" algn="ctr">
              <a:spcBef>
                <a:spcPts val="0"/>
              </a:spcBef>
              <a:buClr>
                <a:schemeClr val="lt2"/>
              </a:buClr>
              <a:defRPr>
                <a:solidFill>
                  <a:schemeClr val="lt2"/>
                </a:solidFill>
              </a:defRPr>
            </a:lvl5pPr>
            <a:lvl6pPr lvl="5" algn="ctr">
              <a:spcBef>
                <a:spcPts val="0"/>
              </a:spcBef>
              <a:buClr>
                <a:schemeClr val="lt2"/>
              </a:buClr>
              <a:defRPr>
                <a:solidFill>
                  <a:schemeClr val="lt2"/>
                </a:solidFill>
              </a:defRPr>
            </a:lvl6pPr>
            <a:lvl7pPr lvl="6" algn="ctr">
              <a:spcBef>
                <a:spcPts val="0"/>
              </a:spcBef>
              <a:buClr>
                <a:schemeClr val="lt2"/>
              </a:buClr>
              <a:defRPr>
                <a:solidFill>
                  <a:schemeClr val="lt2"/>
                </a:solidFill>
              </a:defRPr>
            </a:lvl7pPr>
            <a:lvl8pPr lvl="7" algn="ctr">
              <a:spcBef>
                <a:spcPts val="0"/>
              </a:spcBef>
              <a:buClr>
                <a:schemeClr val="lt2"/>
              </a:buClr>
              <a:defRPr>
                <a:solidFill>
                  <a:schemeClr val="lt2"/>
                </a:solidFill>
              </a:defRPr>
            </a:lvl8pPr>
            <a:lvl9pPr lvl="8" algn="ctr">
              <a:spcBef>
                <a:spcPts val="0"/>
              </a:spcBef>
              <a:buClr>
                <a:schemeClr val="lt2"/>
              </a:buClr>
              <a:defRPr>
                <a:solidFill>
                  <a:schemeClr val="lt2"/>
                </a:solidFill>
              </a:defRPr>
            </a:lvl9pPr>
          </a:lstStyle>
          <a:p>
            <a:endParaRPr dirty="0"/>
          </a:p>
        </p:txBody>
      </p:sp>
      <p:sp>
        <p:nvSpPr>
          <p:cNvPr id="45" name="Shape 45"/>
          <p:cNvSpPr txBox="1">
            <a:spLocks noGrp="1"/>
          </p:cNvSpPr>
          <p:nvPr>
            <p:ph type="subTitle" idx="1"/>
          </p:nvPr>
        </p:nvSpPr>
        <p:spPr>
          <a:xfrm>
            <a:off x="265500" y="2769000"/>
            <a:ext cx="4045199" cy="1574099"/>
          </a:xfrm>
          <a:prstGeom prst="rect">
            <a:avLst/>
          </a:prstGeom>
        </p:spPr>
        <p:txBody>
          <a:bodyPr lIns="91425" tIns="91425" rIns="91425" bIns="91425" anchor="t" anchorCtr="0"/>
          <a:lstStyle>
            <a:lvl1pPr lvl="0" algn="ctr">
              <a:lnSpc>
                <a:spcPct val="100000"/>
              </a:lnSpc>
              <a:spcBef>
                <a:spcPts val="0"/>
              </a:spcBef>
              <a:spcAft>
                <a:spcPts val="0"/>
              </a:spcAft>
              <a:buSzPct val="100000"/>
              <a:buFont typeface="Economica"/>
              <a:buNone/>
              <a:defRPr sz="2400">
                <a:latin typeface="Garamond" panose="02020404030301010803" pitchFamily="18" charset="0"/>
                <a:ea typeface="Garamond" panose="02020404030301010803" pitchFamily="18" charset="0"/>
                <a:cs typeface="Garamond" panose="02020404030301010803" pitchFamily="18" charset="0"/>
                <a:sym typeface="Economica"/>
              </a:defRPr>
            </a:lvl1pPr>
            <a:lvl2pPr lvl="1" algn="ctr">
              <a:lnSpc>
                <a:spcPct val="100000"/>
              </a:lnSpc>
              <a:spcBef>
                <a:spcPts val="0"/>
              </a:spcBef>
              <a:spcAft>
                <a:spcPts val="0"/>
              </a:spcAft>
              <a:buSzPct val="100000"/>
              <a:buFont typeface="Economica"/>
              <a:buNone/>
              <a:defRPr sz="24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4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4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4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4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4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4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400">
                <a:latin typeface="Economica"/>
                <a:ea typeface="Economica"/>
                <a:cs typeface="Economica"/>
                <a:sym typeface="Economica"/>
              </a:defRPr>
            </a:lvl9pPr>
          </a:lstStyle>
          <a:p>
            <a:endParaRPr dirty="0"/>
          </a:p>
        </p:txBody>
      </p:sp>
      <p:sp>
        <p:nvSpPr>
          <p:cNvPr id="46" name="Shape 46"/>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lt1"/>
              </a:buClr>
              <a:defRPr>
                <a:solidFill>
                  <a:schemeClr val="lt1"/>
                </a:solidFill>
                <a:latin typeface="Garamond" panose="02020404030301010803" pitchFamily="18" charset="0"/>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dirty="0"/>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lvl1pPr>
              <a:defRPr/>
            </a:lvl1pPr>
          </a:lstStyle>
          <a:p>
            <a:fld id="{00000000-1234-1234-1234-123412341234}" type="slidenum">
              <a:rPr lang="en" smtClean="0">
                <a:solidFill>
                  <a:schemeClr val="lt1"/>
                </a:solidFill>
              </a:rPr>
              <a:pPr/>
              <a:t>‹#›</a:t>
            </a:fld>
            <a:endParaRPr lang="en" dirty="0">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19500" y="4218925"/>
            <a:ext cx="5998800" cy="598799"/>
          </a:xfrm>
          <a:prstGeom prst="rect">
            <a:avLst/>
          </a:prstGeom>
        </p:spPr>
        <p:txBody>
          <a:bodyPr lIns="91425" tIns="91425" rIns="91425" bIns="91425" anchor="ctr" anchorCtr="0"/>
          <a:lstStyle>
            <a:lvl1pPr lvl="0">
              <a:lnSpc>
                <a:spcPct val="100000"/>
              </a:lnSpc>
              <a:spcBef>
                <a:spcPts val="0"/>
              </a:spcBef>
              <a:spcAft>
                <a:spcPts val="0"/>
              </a:spcAft>
              <a:buSzPct val="100000"/>
              <a:buFont typeface="Economica"/>
              <a:buNone/>
              <a:defRPr sz="2400">
                <a:latin typeface="Garamond" panose="02020404030301010803" pitchFamily="18" charset="0"/>
                <a:ea typeface="Garamond" panose="02020404030301010803" pitchFamily="18" charset="0"/>
                <a:cs typeface="Garamond" panose="02020404030301010803" pitchFamily="18" charset="0"/>
                <a:sym typeface="Economica"/>
              </a:defRPr>
            </a:lvl1pPr>
          </a:lstStyle>
          <a:p>
            <a:endParaRPr dirty="0"/>
          </a:p>
        </p:txBody>
      </p:sp>
      <p:sp>
        <p:nvSpPr>
          <p:cNvPr id="50" name="Shape 5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lvl1pPr>
              <a:defRPr/>
            </a:lvl1pPr>
          </a:lstStyle>
          <a:p>
            <a:fld id="{00000000-1234-1234-1234-123412341234}" type="slidenum">
              <a:rPr lang="en" smtClean="0"/>
              <a:pPr/>
              <a:t>‹#›</a:t>
            </a:fld>
            <a:endParaRPr lang="e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lstStyle>
            <a:lvl1pPr lvl="0">
              <a:spcBef>
                <a:spcPts val="0"/>
              </a:spcBef>
              <a:buClr>
                <a:schemeClr val="dk1"/>
              </a:buClr>
              <a:buSzPct val="100000"/>
              <a:buFont typeface="Economica"/>
              <a:buNone/>
              <a:defRPr sz="4200">
                <a:solidFill>
                  <a:schemeClr val="dk1"/>
                </a:solidFill>
                <a:latin typeface="Economica"/>
                <a:ea typeface="Economica"/>
                <a:cs typeface="Economica"/>
                <a:sym typeface="Economica"/>
              </a:defRPr>
            </a:lvl1pPr>
            <a:lvl2pPr lvl="1">
              <a:spcBef>
                <a:spcPts val="0"/>
              </a:spcBef>
              <a:buClr>
                <a:schemeClr val="dk1"/>
              </a:buClr>
              <a:buSzPct val="100000"/>
              <a:buFont typeface="Economica"/>
              <a:buNone/>
              <a:defRPr sz="4200">
                <a:solidFill>
                  <a:schemeClr val="dk1"/>
                </a:solidFill>
                <a:latin typeface="Economica"/>
                <a:ea typeface="Economica"/>
                <a:cs typeface="Economica"/>
                <a:sym typeface="Economica"/>
              </a:defRPr>
            </a:lvl2pPr>
            <a:lvl3pPr lvl="2">
              <a:spcBef>
                <a:spcPts val="0"/>
              </a:spcBef>
              <a:buClr>
                <a:schemeClr val="dk1"/>
              </a:buClr>
              <a:buSzPct val="100000"/>
              <a:buFont typeface="Economica"/>
              <a:buNone/>
              <a:defRPr sz="4200">
                <a:solidFill>
                  <a:schemeClr val="dk1"/>
                </a:solidFill>
                <a:latin typeface="Economica"/>
                <a:ea typeface="Economica"/>
                <a:cs typeface="Economica"/>
                <a:sym typeface="Economica"/>
              </a:defRPr>
            </a:lvl3pPr>
            <a:lvl4pPr lvl="3">
              <a:spcBef>
                <a:spcPts val="0"/>
              </a:spcBef>
              <a:buClr>
                <a:schemeClr val="dk1"/>
              </a:buClr>
              <a:buSzPct val="100000"/>
              <a:buFont typeface="Economica"/>
              <a:buNone/>
              <a:defRPr sz="4200">
                <a:solidFill>
                  <a:schemeClr val="dk1"/>
                </a:solidFill>
                <a:latin typeface="Economica"/>
                <a:ea typeface="Economica"/>
                <a:cs typeface="Economica"/>
                <a:sym typeface="Economica"/>
              </a:defRPr>
            </a:lvl4pPr>
            <a:lvl5pPr lvl="4">
              <a:spcBef>
                <a:spcPts val="0"/>
              </a:spcBef>
              <a:buClr>
                <a:schemeClr val="dk1"/>
              </a:buClr>
              <a:buSzPct val="100000"/>
              <a:buFont typeface="Economica"/>
              <a:buNone/>
              <a:defRPr sz="4200">
                <a:solidFill>
                  <a:schemeClr val="dk1"/>
                </a:solidFill>
                <a:latin typeface="Economica"/>
                <a:ea typeface="Economica"/>
                <a:cs typeface="Economica"/>
                <a:sym typeface="Economica"/>
              </a:defRPr>
            </a:lvl5pPr>
            <a:lvl6pPr lvl="5">
              <a:spcBef>
                <a:spcPts val="0"/>
              </a:spcBef>
              <a:buClr>
                <a:schemeClr val="dk1"/>
              </a:buClr>
              <a:buSzPct val="100000"/>
              <a:buFont typeface="Economica"/>
              <a:buNone/>
              <a:defRPr sz="4200">
                <a:solidFill>
                  <a:schemeClr val="dk1"/>
                </a:solidFill>
                <a:latin typeface="Economica"/>
                <a:ea typeface="Economica"/>
                <a:cs typeface="Economica"/>
                <a:sym typeface="Economica"/>
              </a:defRPr>
            </a:lvl6pPr>
            <a:lvl7pPr lvl="6">
              <a:spcBef>
                <a:spcPts val="0"/>
              </a:spcBef>
              <a:buClr>
                <a:schemeClr val="dk1"/>
              </a:buClr>
              <a:buSzPct val="100000"/>
              <a:buFont typeface="Economica"/>
              <a:buNone/>
              <a:defRPr sz="4200">
                <a:solidFill>
                  <a:schemeClr val="dk1"/>
                </a:solidFill>
                <a:latin typeface="Economica"/>
                <a:ea typeface="Economica"/>
                <a:cs typeface="Economica"/>
                <a:sym typeface="Economica"/>
              </a:defRPr>
            </a:lvl7pPr>
            <a:lvl8pPr lvl="7">
              <a:spcBef>
                <a:spcPts val="0"/>
              </a:spcBef>
              <a:buClr>
                <a:schemeClr val="dk1"/>
              </a:buClr>
              <a:buSzPct val="100000"/>
              <a:buFont typeface="Economica"/>
              <a:buNone/>
              <a:defRPr sz="4200">
                <a:solidFill>
                  <a:schemeClr val="dk1"/>
                </a:solidFill>
                <a:latin typeface="Economica"/>
                <a:ea typeface="Economica"/>
                <a:cs typeface="Economica"/>
                <a:sym typeface="Economica"/>
              </a:defRPr>
            </a:lvl8pPr>
            <a:lvl9pPr lvl="8">
              <a:spcBef>
                <a:spcPts val="0"/>
              </a:spcBef>
              <a:buClr>
                <a:schemeClr val="dk1"/>
              </a:buClr>
              <a:buSzPct val="100000"/>
              <a:buFont typeface="Economica"/>
              <a:buNone/>
              <a:defRPr sz="4200">
                <a:solidFill>
                  <a:schemeClr val="dk1"/>
                </a:solidFill>
                <a:latin typeface="Economica"/>
                <a:ea typeface="Economica"/>
                <a:cs typeface="Economica"/>
                <a:sym typeface="Economica"/>
              </a:defRPr>
            </a:lvl9pPr>
          </a:lstStyle>
          <a:p>
            <a:endParaRPr dirty="0"/>
          </a:p>
        </p:txBody>
      </p:sp>
      <p:sp>
        <p:nvSpPr>
          <p:cNvPr id="7" name="Shape 7"/>
          <p:cNvSpPr txBox="1">
            <a:spLocks noGrp="1"/>
          </p:cNvSpPr>
          <p:nvPr>
            <p:ph type="body" idx="1"/>
          </p:nvPr>
        </p:nvSpPr>
        <p:spPr>
          <a:xfrm>
            <a:off x="311700" y="1225225"/>
            <a:ext cx="8520599" cy="3354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Open Sans"/>
              <a:defRPr sz="1800">
                <a:solidFill>
                  <a:schemeClr val="dk1"/>
                </a:solidFill>
                <a:latin typeface="Open Sans"/>
                <a:ea typeface="Open Sans"/>
                <a:cs typeface="Open Sans"/>
                <a:sym typeface="Open Sans"/>
              </a:defRPr>
            </a:lvl1pPr>
            <a:lvl2pPr lvl="1">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2pPr>
            <a:lvl3pPr lvl="2">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3pPr>
            <a:lvl4pPr lvl="3">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4pPr>
            <a:lvl5pPr lvl="4">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5pPr>
            <a:lvl6pPr lvl="5">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6pPr>
            <a:lvl7pPr lvl="6">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7pPr>
            <a:lvl8pPr lvl="7">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8pPr>
            <a:lvl9pPr lvl="8">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9pPr>
          </a:lstStyle>
          <a:p>
            <a:endParaRPr dirty="0"/>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lvl1pPr>
              <a:defRPr>
                <a:latin typeface="Garamond" panose="02020404030301010803" pitchFamily="18" charset="0"/>
              </a:defRPr>
            </a:lvl1pPr>
          </a:lstStyle>
          <a:p>
            <a:pPr algn="r"/>
            <a:fld id="{00000000-1234-1234-1234-123412341234}" type="slidenum">
              <a:rPr lang="en" sz="1000" smtClean="0">
                <a:solidFill>
                  <a:schemeClr val="dk1"/>
                </a:solidFill>
                <a:ea typeface="Economica"/>
                <a:cs typeface="Economica"/>
                <a:sym typeface="Economica"/>
              </a:rPr>
              <a:pPr algn="r"/>
              <a:t>‹#›</a:t>
            </a:fld>
            <a:endParaRPr lang="en" sz="1000" dirty="0">
              <a:solidFill>
                <a:schemeClr val="dk1"/>
              </a:solidFill>
              <a:ea typeface="Economica"/>
              <a:cs typeface="Economica"/>
              <a:sym typeface="Economic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Garamond" panose="02020404030301010803" pitchFamily="18" charset="0"/>
          <a:ea typeface="Garamond" panose="02020404030301010803" pitchFamily="18"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gency FB" panose="020B0503020202020204" pitchFamily="34" charset="0"/>
          <a:ea typeface="Agency FB" panose="020B0503020202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3044700" y="1749058"/>
            <a:ext cx="3054600" cy="1537199"/>
          </a:xfrm>
          <a:prstGeom prst="rect">
            <a:avLst/>
          </a:prstGeom>
        </p:spPr>
        <p:txBody>
          <a:bodyPr lIns="91425" tIns="91425" rIns="91425" bIns="91425" anchor="b" anchorCtr="0">
            <a:noAutofit/>
          </a:bodyPr>
          <a:lstStyle/>
          <a:p>
            <a:pPr lvl="0">
              <a:spcBef>
                <a:spcPts val="0"/>
              </a:spcBef>
              <a:buNone/>
            </a:pPr>
            <a:r>
              <a:rPr lang="en" sz="4400" dirty="0"/>
              <a:t>Dise</a:t>
            </a:r>
            <a:r>
              <a:rPr lang="en-US" sz="4400" dirty="0">
                <a:cs typeface="Times New Roman" panose="02020603050405020304" pitchFamily="18" charset="0"/>
              </a:rPr>
              <a:t>ñ</a:t>
            </a:r>
            <a:r>
              <a:rPr lang="en" sz="4400" dirty="0"/>
              <a:t>o de Historias digitales</a:t>
            </a:r>
          </a:p>
        </p:txBody>
      </p:sp>
      <p:sp>
        <p:nvSpPr>
          <p:cNvPr id="63" name="Shape 63"/>
          <p:cNvSpPr txBox="1">
            <a:spLocks noGrp="1"/>
          </p:cNvSpPr>
          <p:nvPr>
            <p:ph type="subTitle" idx="1"/>
          </p:nvPr>
        </p:nvSpPr>
        <p:spPr>
          <a:xfrm>
            <a:off x="3044700" y="3421383"/>
            <a:ext cx="3054600" cy="701399"/>
          </a:xfrm>
          <a:prstGeom prst="rect">
            <a:avLst/>
          </a:prstGeom>
        </p:spPr>
        <p:txBody>
          <a:bodyPr lIns="91425" tIns="91425" rIns="91425" bIns="91425" anchor="t" anchorCtr="0">
            <a:noAutofit/>
          </a:bodyPr>
          <a:lstStyle/>
          <a:p>
            <a:pPr lvl="0">
              <a:spcBef>
                <a:spcPts val="0"/>
              </a:spcBef>
              <a:buNone/>
            </a:pPr>
            <a:r>
              <a:rPr lang="en" sz="2800" dirty="0"/>
              <a:t>Digital</a:t>
            </a:r>
            <a:r>
              <a:rPr lang="en" dirty="0"/>
              <a:t> </a:t>
            </a:r>
            <a:r>
              <a:rPr lang="en" sz="2800" dirty="0"/>
              <a:t>Storytelling</a:t>
            </a:r>
            <a:r>
              <a:rPr lang="en"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238800" y="133113"/>
            <a:ext cx="8520600" cy="735862"/>
          </a:xfrm>
          <a:prstGeom prst="rect">
            <a:avLst/>
          </a:prstGeom>
        </p:spPr>
        <p:txBody>
          <a:bodyPr lIns="91425" tIns="91425" rIns="91425" bIns="91425" anchor="b" anchorCtr="0">
            <a:noAutofit/>
          </a:bodyPr>
          <a:lstStyle/>
          <a:p>
            <a:pPr lvl="0">
              <a:spcBef>
                <a:spcPts val="0"/>
              </a:spcBef>
              <a:buNone/>
            </a:pPr>
            <a:r>
              <a:rPr lang="en" sz="3500" dirty="0"/>
              <a:t>Elementos de la historia digital (DTS Elements)</a:t>
            </a:r>
          </a:p>
        </p:txBody>
      </p:sp>
      <p:sp>
        <p:nvSpPr>
          <p:cNvPr id="69" name="Shape 69"/>
          <p:cNvSpPr/>
          <p:nvPr/>
        </p:nvSpPr>
        <p:spPr>
          <a:xfrm>
            <a:off x="835675" y="1270825"/>
            <a:ext cx="1686000" cy="1635000"/>
          </a:xfrm>
          <a:prstGeom prst="flowChartConnector">
            <a:avLst/>
          </a:prstGeom>
          <a:solidFill>
            <a:srgbClr val="B4A7D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600" dirty="0">
              <a:latin typeface="Garamond" panose="02020404030301010803" pitchFamily="18" charset="0"/>
            </a:endParaRPr>
          </a:p>
        </p:txBody>
      </p:sp>
      <p:sp>
        <p:nvSpPr>
          <p:cNvPr id="70" name="Shape 70"/>
          <p:cNvSpPr/>
          <p:nvPr/>
        </p:nvSpPr>
        <p:spPr>
          <a:xfrm>
            <a:off x="3598800" y="1227375"/>
            <a:ext cx="1857550" cy="1808350"/>
          </a:xfrm>
          <a:prstGeom prst="flowChartConnector">
            <a:avLst/>
          </a:prstGeom>
          <a:solidFill>
            <a:srgbClr val="B4A7D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600" dirty="0">
              <a:latin typeface="Garamond" panose="02020404030301010803" pitchFamily="18" charset="0"/>
            </a:endParaRPr>
          </a:p>
        </p:txBody>
      </p:sp>
      <p:sp>
        <p:nvSpPr>
          <p:cNvPr id="71" name="Shape 71"/>
          <p:cNvSpPr/>
          <p:nvPr/>
        </p:nvSpPr>
        <p:spPr>
          <a:xfrm>
            <a:off x="6622325" y="1227375"/>
            <a:ext cx="1686000" cy="1764900"/>
          </a:xfrm>
          <a:prstGeom prst="flowChartConnector">
            <a:avLst/>
          </a:prstGeom>
          <a:solidFill>
            <a:srgbClr val="B4A7D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Clr>
                <a:schemeClr val="dk1"/>
              </a:buClr>
              <a:buFont typeface="Arial"/>
              <a:buNone/>
            </a:pPr>
            <a:endParaRPr lang="en" sz="1600" dirty="0">
              <a:solidFill>
                <a:schemeClr val="dk1"/>
              </a:solidFill>
              <a:latin typeface="Garamond" panose="02020404030301010803" pitchFamily="18" charset="0"/>
            </a:endParaRPr>
          </a:p>
        </p:txBody>
      </p:sp>
      <p:sp>
        <p:nvSpPr>
          <p:cNvPr id="72" name="Shape 72"/>
          <p:cNvSpPr/>
          <p:nvPr/>
        </p:nvSpPr>
        <p:spPr>
          <a:xfrm>
            <a:off x="780911" y="3133999"/>
            <a:ext cx="1827539" cy="1660326"/>
          </a:xfrm>
          <a:prstGeom prst="flowChartConnector">
            <a:avLst/>
          </a:prstGeom>
          <a:solidFill>
            <a:srgbClr val="B4A7D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Clr>
                <a:schemeClr val="dk1"/>
              </a:buClr>
              <a:buFont typeface="Arial"/>
              <a:buNone/>
            </a:pPr>
            <a:endParaRPr lang="en" sz="1600" dirty="0">
              <a:solidFill>
                <a:schemeClr val="dk1"/>
              </a:solidFill>
              <a:latin typeface="Garamond" panose="02020404030301010803" pitchFamily="18" charset="0"/>
            </a:endParaRPr>
          </a:p>
        </p:txBody>
      </p:sp>
      <p:sp>
        <p:nvSpPr>
          <p:cNvPr id="73" name="Shape 73"/>
          <p:cNvSpPr/>
          <p:nvPr/>
        </p:nvSpPr>
        <p:spPr>
          <a:xfrm>
            <a:off x="3616200" y="3159325"/>
            <a:ext cx="1765800" cy="1695600"/>
          </a:xfrm>
          <a:prstGeom prst="flowChartConnector">
            <a:avLst/>
          </a:prstGeom>
          <a:solidFill>
            <a:srgbClr val="B4A7D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Clr>
                <a:schemeClr val="dk1"/>
              </a:buClr>
              <a:buFont typeface="Arial"/>
              <a:buNone/>
            </a:pPr>
            <a:endParaRPr lang="en" sz="1600" dirty="0">
              <a:solidFill>
                <a:schemeClr val="dk1"/>
              </a:solidFill>
              <a:latin typeface="Garamond" panose="02020404030301010803" pitchFamily="18" charset="0"/>
            </a:endParaRPr>
          </a:p>
        </p:txBody>
      </p:sp>
      <p:sp>
        <p:nvSpPr>
          <p:cNvPr id="74" name="Shape 74"/>
          <p:cNvSpPr txBox="1"/>
          <p:nvPr/>
        </p:nvSpPr>
        <p:spPr>
          <a:xfrm>
            <a:off x="1118425" y="1201108"/>
            <a:ext cx="1120500" cy="519900"/>
          </a:xfrm>
          <a:prstGeom prst="rect">
            <a:avLst/>
          </a:prstGeom>
          <a:noFill/>
          <a:ln>
            <a:noFill/>
          </a:ln>
        </p:spPr>
        <p:txBody>
          <a:bodyPr lIns="91425" tIns="91425" rIns="91425" bIns="91425" anchor="t" anchorCtr="0">
            <a:noAutofit/>
          </a:bodyPr>
          <a:lstStyle/>
          <a:p>
            <a:pPr lvl="0" algn="ctr">
              <a:spcBef>
                <a:spcPts val="0"/>
              </a:spcBef>
              <a:buNone/>
            </a:pPr>
            <a:r>
              <a:rPr lang="en" sz="1800" dirty="0">
                <a:latin typeface="Garamond" panose="02020404030301010803" pitchFamily="18" charset="0"/>
                <a:ea typeface="Times New Roman"/>
                <a:cs typeface="Times New Roman"/>
                <a:sym typeface="Times New Roman"/>
              </a:rPr>
              <a:t>Story Purpos</a:t>
            </a:r>
            <a:r>
              <a:rPr lang="en" sz="1800" dirty="0">
                <a:latin typeface="Garamond" panose="02020404030301010803" pitchFamily="18" charset="0"/>
              </a:rPr>
              <a:t>e</a:t>
            </a:r>
          </a:p>
        </p:txBody>
      </p:sp>
      <p:sp>
        <p:nvSpPr>
          <p:cNvPr id="75" name="Shape 75"/>
          <p:cNvSpPr txBox="1"/>
          <p:nvPr/>
        </p:nvSpPr>
        <p:spPr>
          <a:xfrm>
            <a:off x="2105287" y="1979875"/>
            <a:ext cx="1045800" cy="628200"/>
          </a:xfrm>
          <a:prstGeom prst="rect">
            <a:avLst/>
          </a:prstGeom>
          <a:noFill/>
          <a:ln>
            <a:noFill/>
          </a:ln>
        </p:spPr>
        <p:txBody>
          <a:bodyPr lIns="91425" tIns="91425" rIns="91425" bIns="91425" anchor="t" anchorCtr="0">
            <a:noAutofit/>
          </a:bodyPr>
          <a:lstStyle/>
          <a:p>
            <a:pPr lvl="0">
              <a:spcBef>
                <a:spcPts val="0"/>
              </a:spcBef>
              <a:buNone/>
            </a:pPr>
            <a:endParaRPr dirty="0">
              <a:latin typeface="Garamond" panose="02020404030301010803" pitchFamily="18" charset="0"/>
              <a:ea typeface="Times New Roman"/>
              <a:cs typeface="Times New Roman"/>
              <a:sym typeface="Times New Roman"/>
            </a:endParaRPr>
          </a:p>
        </p:txBody>
      </p:sp>
      <p:sp>
        <p:nvSpPr>
          <p:cNvPr id="76" name="Shape 76"/>
          <p:cNvSpPr txBox="1"/>
          <p:nvPr/>
        </p:nvSpPr>
        <p:spPr>
          <a:xfrm>
            <a:off x="3898399" y="1227375"/>
            <a:ext cx="1247200" cy="628200"/>
          </a:xfrm>
          <a:prstGeom prst="rect">
            <a:avLst/>
          </a:prstGeom>
          <a:noFill/>
          <a:ln>
            <a:noFill/>
          </a:ln>
        </p:spPr>
        <p:txBody>
          <a:bodyPr lIns="91425" tIns="91425" rIns="91425" bIns="91425" anchor="t" anchorCtr="0">
            <a:noAutofit/>
          </a:bodyPr>
          <a:lstStyle/>
          <a:p>
            <a:pPr lvl="0" algn="ctr">
              <a:spcBef>
                <a:spcPts val="0"/>
              </a:spcBef>
              <a:buClr>
                <a:schemeClr val="dk1"/>
              </a:buClr>
              <a:buFont typeface="Arial"/>
              <a:buNone/>
            </a:pPr>
            <a:r>
              <a:rPr lang="en" sz="1800" dirty="0">
                <a:solidFill>
                  <a:schemeClr val="dk1"/>
                </a:solidFill>
                <a:latin typeface="Garamond" panose="02020404030301010803" pitchFamily="18" charset="0"/>
                <a:ea typeface="Times New Roman"/>
                <a:cs typeface="Times New Roman"/>
                <a:sym typeface="Times New Roman"/>
              </a:rPr>
              <a:t>Narrator  Experience</a:t>
            </a:r>
          </a:p>
        </p:txBody>
      </p:sp>
      <p:sp>
        <p:nvSpPr>
          <p:cNvPr id="77" name="Shape 77"/>
          <p:cNvSpPr txBox="1"/>
          <p:nvPr/>
        </p:nvSpPr>
        <p:spPr>
          <a:xfrm>
            <a:off x="6923716" y="1338396"/>
            <a:ext cx="1083217" cy="671650"/>
          </a:xfrm>
          <a:prstGeom prst="rect">
            <a:avLst/>
          </a:prstGeom>
          <a:noFill/>
          <a:ln>
            <a:noFill/>
          </a:ln>
        </p:spPr>
        <p:txBody>
          <a:bodyPr lIns="91425" tIns="91425" rIns="91425" bIns="91425" anchor="t" anchorCtr="0">
            <a:noAutofit/>
          </a:bodyPr>
          <a:lstStyle/>
          <a:p>
            <a:pPr lvl="0" algn="ctr">
              <a:buClr>
                <a:schemeClr val="dk1"/>
              </a:buClr>
            </a:pPr>
            <a:r>
              <a:rPr lang="en" sz="1600" dirty="0">
                <a:solidFill>
                  <a:schemeClr val="dk1"/>
                </a:solidFill>
                <a:latin typeface="Garamond" panose="02020404030301010803" pitchFamily="18" charset="0"/>
              </a:rPr>
              <a:t>Problem of the Story</a:t>
            </a:r>
          </a:p>
        </p:txBody>
      </p:sp>
      <p:sp>
        <p:nvSpPr>
          <p:cNvPr id="78" name="Shape 78"/>
          <p:cNvSpPr/>
          <p:nvPr/>
        </p:nvSpPr>
        <p:spPr>
          <a:xfrm>
            <a:off x="6311875" y="3159325"/>
            <a:ext cx="1765800" cy="1635000"/>
          </a:xfrm>
          <a:prstGeom prst="flowChartConnector">
            <a:avLst/>
          </a:prstGeom>
          <a:solidFill>
            <a:srgbClr val="B4A7D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latin typeface="Garamond" panose="02020404030301010803" pitchFamily="18" charset="0"/>
            </a:endParaRPr>
          </a:p>
        </p:txBody>
      </p:sp>
      <p:sp>
        <p:nvSpPr>
          <p:cNvPr id="79" name="Shape 79"/>
          <p:cNvSpPr txBox="1"/>
          <p:nvPr/>
        </p:nvSpPr>
        <p:spPr>
          <a:xfrm>
            <a:off x="6471971" y="3181575"/>
            <a:ext cx="1445608" cy="593738"/>
          </a:xfrm>
          <a:prstGeom prst="rect">
            <a:avLst/>
          </a:prstGeom>
          <a:noFill/>
          <a:ln>
            <a:noFill/>
          </a:ln>
        </p:spPr>
        <p:txBody>
          <a:bodyPr lIns="91425" tIns="91425" rIns="91425" bIns="91425" anchor="t" anchorCtr="0">
            <a:noAutofit/>
          </a:bodyPr>
          <a:lstStyle/>
          <a:p>
            <a:pPr lvl="0" algn="ctr">
              <a:spcBef>
                <a:spcPts val="0"/>
              </a:spcBef>
              <a:buNone/>
            </a:pPr>
            <a:r>
              <a:rPr lang="en" dirty="0">
                <a:latin typeface="Garamond" panose="02020404030301010803" pitchFamily="18" charset="0"/>
              </a:rPr>
              <a:t>Grammar and Language Use</a:t>
            </a:r>
          </a:p>
        </p:txBody>
      </p:sp>
      <p:sp>
        <p:nvSpPr>
          <p:cNvPr id="2" name="TextBox 1"/>
          <p:cNvSpPr txBox="1"/>
          <p:nvPr/>
        </p:nvSpPr>
        <p:spPr>
          <a:xfrm>
            <a:off x="1098862" y="3181575"/>
            <a:ext cx="1140063" cy="738664"/>
          </a:xfrm>
          <a:prstGeom prst="rect">
            <a:avLst/>
          </a:prstGeom>
          <a:noFill/>
        </p:spPr>
        <p:txBody>
          <a:bodyPr wrap="square" rtlCol="0">
            <a:spAutoFit/>
          </a:bodyPr>
          <a:lstStyle/>
          <a:p>
            <a:pPr algn="ctr"/>
            <a:r>
              <a:rPr lang="en" dirty="0">
                <a:solidFill>
                  <a:schemeClr val="dk1"/>
                </a:solidFill>
                <a:latin typeface="Garamond" panose="02020404030301010803" pitchFamily="18" charset="0"/>
              </a:rPr>
              <a:t>Problem of the Story</a:t>
            </a:r>
          </a:p>
          <a:p>
            <a:endParaRPr lang="en-US" dirty="0"/>
          </a:p>
        </p:txBody>
      </p:sp>
      <p:sp>
        <p:nvSpPr>
          <p:cNvPr id="3" name="TextBox 2"/>
          <p:cNvSpPr txBox="1"/>
          <p:nvPr/>
        </p:nvSpPr>
        <p:spPr>
          <a:xfrm>
            <a:off x="3898399" y="3216834"/>
            <a:ext cx="1201402" cy="523220"/>
          </a:xfrm>
          <a:prstGeom prst="rect">
            <a:avLst/>
          </a:prstGeom>
          <a:noFill/>
        </p:spPr>
        <p:txBody>
          <a:bodyPr wrap="square" rtlCol="0">
            <a:spAutoFit/>
          </a:bodyPr>
          <a:lstStyle/>
          <a:p>
            <a:pPr lvl="0" algn="ctr">
              <a:buClr>
                <a:schemeClr val="dk1"/>
              </a:buClr>
            </a:pPr>
            <a:r>
              <a:rPr lang="en" dirty="0">
                <a:solidFill>
                  <a:schemeClr val="dk1"/>
                </a:solidFill>
                <a:latin typeface="Garamond" panose="02020404030301010803" pitchFamily="18" charset="0"/>
              </a:rPr>
              <a:t>Quality of the Illustrations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cxnSp>
        <p:nvCxnSpPr>
          <p:cNvPr id="84" name="Shape 84"/>
          <p:cNvCxnSpPr/>
          <p:nvPr/>
        </p:nvCxnSpPr>
        <p:spPr>
          <a:xfrm>
            <a:off x="420075" y="2927037"/>
            <a:ext cx="8336100" cy="0"/>
          </a:xfrm>
          <a:prstGeom prst="straightConnector1">
            <a:avLst/>
          </a:prstGeom>
          <a:noFill/>
          <a:ln w="19050" cap="flat" cmpd="sng">
            <a:solidFill>
              <a:schemeClr val="dk1"/>
            </a:solidFill>
            <a:prstDash val="dot"/>
            <a:round/>
            <a:headEnd type="none" w="med" len="med"/>
            <a:tailEnd type="none" w="med" len="med"/>
          </a:ln>
        </p:spPr>
      </p:cxnSp>
      <p:sp>
        <p:nvSpPr>
          <p:cNvPr id="85" name="Shape 85"/>
          <p:cNvSpPr txBox="1">
            <a:spLocks noGrp="1"/>
          </p:cNvSpPr>
          <p:nvPr>
            <p:ph type="title"/>
          </p:nvPr>
        </p:nvSpPr>
        <p:spPr>
          <a:xfrm>
            <a:off x="311700" y="135465"/>
            <a:ext cx="8520599" cy="613824"/>
          </a:xfrm>
          <a:prstGeom prst="rect">
            <a:avLst/>
          </a:prstGeom>
        </p:spPr>
        <p:txBody>
          <a:bodyPr lIns="91425" tIns="91425" rIns="91425" bIns="91425" anchor="b" anchorCtr="0">
            <a:noAutofit/>
          </a:bodyPr>
          <a:lstStyle/>
          <a:p>
            <a:pPr lvl="0" algn="ctr">
              <a:spcBef>
                <a:spcPts val="0"/>
              </a:spcBef>
              <a:buNone/>
            </a:pPr>
            <a:r>
              <a:rPr lang="en" sz="3000" dirty="0"/>
              <a:t>Historias Digitales - Linea de tiempo del Proyecto</a:t>
            </a:r>
          </a:p>
        </p:txBody>
      </p:sp>
      <p:grpSp>
        <p:nvGrpSpPr>
          <p:cNvPr id="86" name="Shape 86"/>
          <p:cNvGrpSpPr/>
          <p:nvPr/>
        </p:nvGrpSpPr>
        <p:grpSpPr>
          <a:xfrm>
            <a:off x="369350" y="2864883"/>
            <a:ext cx="129000" cy="770741"/>
            <a:chOff x="369350" y="2864883"/>
            <a:chExt cx="129000" cy="770741"/>
          </a:xfrm>
        </p:grpSpPr>
        <p:sp>
          <p:nvSpPr>
            <p:cNvPr id="87" name="Shape 87"/>
            <p:cNvSpPr/>
            <p:nvPr/>
          </p:nvSpPr>
          <p:spPr>
            <a:xfrm>
              <a:off x="369350" y="2864883"/>
              <a:ext cx="129000" cy="129000"/>
            </a:xfrm>
            <a:prstGeom prst="ellipse">
              <a:avLst/>
            </a:prstGeom>
            <a:solidFill>
              <a:schemeClr val="accent1"/>
            </a:solidFill>
            <a:ln>
              <a:noFill/>
            </a:ln>
          </p:spPr>
          <p:txBody>
            <a:bodyPr lIns="91425" tIns="91425" rIns="91425" bIns="91425" anchor="ctr" anchorCtr="0">
              <a:noAutofit/>
            </a:bodyPr>
            <a:lstStyle/>
            <a:p>
              <a:pPr lvl="0">
                <a:spcBef>
                  <a:spcPts val="0"/>
                </a:spcBef>
                <a:buNone/>
              </a:pPr>
              <a:endParaRPr dirty="0">
                <a:latin typeface="Garamond" panose="02020404030301010803" pitchFamily="18" charset="0"/>
              </a:endParaRPr>
            </a:p>
          </p:txBody>
        </p:sp>
        <p:cxnSp>
          <p:nvCxnSpPr>
            <p:cNvPr id="88" name="Shape 88"/>
            <p:cNvCxnSpPr/>
            <p:nvPr/>
          </p:nvCxnSpPr>
          <p:spPr>
            <a:xfrm>
              <a:off x="433850" y="2991525"/>
              <a:ext cx="0" cy="644099"/>
            </a:xfrm>
            <a:prstGeom prst="straightConnector1">
              <a:avLst/>
            </a:prstGeom>
            <a:noFill/>
            <a:ln w="9525" cap="flat" cmpd="sng">
              <a:solidFill>
                <a:schemeClr val="accent1"/>
              </a:solidFill>
              <a:prstDash val="solid"/>
              <a:round/>
              <a:headEnd type="none" w="med" len="med"/>
              <a:tailEnd type="oval" w="lg" len="lg"/>
            </a:ln>
          </p:spPr>
        </p:cxnSp>
      </p:grpSp>
      <p:sp>
        <p:nvSpPr>
          <p:cNvPr id="89" name="Shape 89"/>
          <p:cNvSpPr txBox="1">
            <a:spLocks noGrp="1"/>
          </p:cNvSpPr>
          <p:nvPr>
            <p:ph type="body" idx="4294967295"/>
          </p:nvPr>
        </p:nvSpPr>
        <p:spPr>
          <a:xfrm>
            <a:off x="464099" y="3128056"/>
            <a:ext cx="2566967" cy="1914565"/>
          </a:xfrm>
          <a:prstGeom prst="rect">
            <a:avLst/>
          </a:prstGeom>
        </p:spPr>
        <p:txBody>
          <a:bodyPr lIns="91425" tIns="91425" rIns="91425" bIns="91425" anchor="t" anchorCtr="0">
            <a:noAutofit/>
          </a:bodyPr>
          <a:lstStyle/>
          <a:p>
            <a:pPr lvl="0">
              <a:spcBef>
                <a:spcPts val="0"/>
              </a:spcBef>
              <a:spcAft>
                <a:spcPts val="0"/>
              </a:spcAft>
              <a:buNone/>
            </a:pPr>
            <a:r>
              <a:rPr lang="en" sz="1400" b="1" dirty="0">
                <a:latin typeface="Garamond" panose="02020404030301010803" pitchFamily="18" charset="0"/>
              </a:rPr>
              <a:t>Semana 1: Inicio del proyecto</a:t>
            </a:r>
          </a:p>
          <a:p>
            <a:pPr marL="285750" indent="-285750">
              <a:spcAft>
                <a:spcPts val="0"/>
              </a:spcAft>
              <a:buFont typeface="Arial" panose="020B0604020202020204" pitchFamily="34" charset="0"/>
              <a:buChar char="•"/>
            </a:pPr>
            <a:r>
              <a:rPr lang="en" sz="1400" dirty="0">
                <a:latin typeface="Garamond" panose="02020404030301010803" pitchFamily="18" charset="0"/>
              </a:rPr>
              <a:t>Que es una historia digital y como se hace?</a:t>
            </a:r>
          </a:p>
          <a:p>
            <a:pPr marL="285750" indent="-285750">
              <a:spcAft>
                <a:spcPts val="0"/>
              </a:spcAft>
              <a:buFont typeface="Arial" panose="020B0604020202020204" pitchFamily="34" charset="0"/>
              <a:buChar char="•"/>
            </a:pPr>
            <a:r>
              <a:rPr lang="en" sz="1400" dirty="0">
                <a:latin typeface="Garamond" panose="02020404030301010803" pitchFamily="18" charset="0"/>
              </a:rPr>
              <a:t>Leemos la historia </a:t>
            </a:r>
            <a:r>
              <a:rPr lang="en" sz="1400" i="1" dirty="0">
                <a:latin typeface="Garamond" panose="02020404030301010803" pitchFamily="18" charset="0"/>
              </a:rPr>
              <a:t>El monstruo de los colores</a:t>
            </a:r>
            <a:r>
              <a:rPr lang="en" sz="1400" dirty="0">
                <a:latin typeface="Garamond" panose="02020404030301010803" pitchFamily="18" charset="0"/>
              </a:rPr>
              <a:t>.</a:t>
            </a:r>
          </a:p>
          <a:p>
            <a:pPr marL="285750" indent="-285750">
              <a:spcAft>
                <a:spcPts val="0"/>
              </a:spcAft>
              <a:buFont typeface="Arial" panose="020B0604020202020204" pitchFamily="34" charset="0"/>
              <a:buChar char="•"/>
            </a:pPr>
            <a:r>
              <a:rPr lang="en" sz="1400" dirty="0">
                <a:latin typeface="Garamond" panose="02020404030301010803" pitchFamily="18" charset="0"/>
              </a:rPr>
              <a:t>Creamos nuestros monstruos y los describimos</a:t>
            </a:r>
          </a:p>
        </p:txBody>
      </p:sp>
      <p:grpSp>
        <p:nvGrpSpPr>
          <p:cNvPr id="90" name="Shape 90"/>
          <p:cNvGrpSpPr/>
          <p:nvPr/>
        </p:nvGrpSpPr>
        <p:grpSpPr>
          <a:xfrm>
            <a:off x="1553050" y="1736574"/>
            <a:ext cx="129000" cy="1254970"/>
            <a:chOff x="1553050" y="1736574"/>
            <a:chExt cx="129000" cy="1254970"/>
          </a:xfrm>
        </p:grpSpPr>
        <p:sp>
          <p:nvSpPr>
            <p:cNvPr id="91" name="Shape 91"/>
            <p:cNvSpPr/>
            <p:nvPr/>
          </p:nvSpPr>
          <p:spPr>
            <a:xfrm>
              <a:off x="1553050" y="2862545"/>
              <a:ext cx="129000" cy="129000"/>
            </a:xfrm>
            <a:prstGeom prst="ellipse">
              <a:avLst/>
            </a:prstGeom>
            <a:solidFill>
              <a:schemeClr val="accent1"/>
            </a:solidFill>
            <a:ln>
              <a:noFill/>
            </a:ln>
          </p:spPr>
          <p:txBody>
            <a:bodyPr lIns="91425" tIns="91425" rIns="91425" bIns="91425" anchor="ctr" anchorCtr="0">
              <a:noAutofit/>
            </a:bodyPr>
            <a:lstStyle/>
            <a:p>
              <a:pPr lvl="0">
                <a:spcBef>
                  <a:spcPts val="0"/>
                </a:spcBef>
                <a:buNone/>
              </a:pPr>
              <a:endParaRPr dirty="0">
                <a:latin typeface="Garamond" panose="02020404030301010803" pitchFamily="18" charset="0"/>
              </a:endParaRPr>
            </a:p>
          </p:txBody>
        </p:sp>
        <p:cxnSp>
          <p:nvCxnSpPr>
            <p:cNvPr id="92" name="Shape 92"/>
            <p:cNvCxnSpPr/>
            <p:nvPr/>
          </p:nvCxnSpPr>
          <p:spPr>
            <a:xfrm rot="10800000">
              <a:off x="1614125" y="1736574"/>
              <a:ext cx="0" cy="1128300"/>
            </a:xfrm>
            <a:prstGeom prst="straightConnector1">
              <a:avLst/>
            </a:prstGeom>
            <a:noFill/>
            <a:ln w="9525" cap="flat" cmpd="sng">
              <a:solidFill>
                <a:schemeClr val="accent1"/>
              </a:solidFill>
              <a:prstDash val="solid"/>
              <a:round/>
              <a:headEnd type="none" w="med" len="med"/>
              <a:tailEnd type="oval" w="lg" len="lg"/>
            </a:ln>
          </p:spPr>
        </p:cxnSp>
      </p:grpSp>
      <p:sp>
        <p:nvSpPr>
          <p:cNvPr id="93" name="Shape 93"/>
          <p:cNvSpPr txBox="1">
            <a:spLocks noGrp="1"/>
          </p:cNvSpPr>
          <p:nvPr>
            <p:ph type="body" idx="4294967295"/>
          </p:nvPr>
        </p:nvSpPr>
        <p:spPr>
          <a:xfrm>
            <a:off x="1629250" y="1151466"/>
            <a:ext cx="2423837" cy="1644221"/>
          </a:xfrm>
          <a:prstGeom prst="rect">
            <a:avLst/>
          </a:prstGeom>
        </p:spPr>
        <p:txBody>
          <a:bodyPr lIns="91425" tIns="91425" rIns="91425" bIns="91425" anchor="t" anchorCtr="0">
            <a:noAutofit/>
          </a:bodyPr>
          <a:lstStyle/>
          <a:p>
            <a:pPr lvl="0">
              <a:spcAft>
                <a:spcPts val="0"/>
              </a:spcAft>
            </a:pPr>
            <a:r>
              <a:rPr lang="en" sz="1300" b="1" dirty="0">
                <a:latin typeface="Garamond" panose="02020404030301010803" pitchFamily="18" charset="0"/>
              </a:rPr>
              <a:t>Semana 2: Construcción </a:t>
            </a:r>
          </a:p>
          <a:p>
            <a:pPr marL="285750" indent="-285750">
              <a:spcAft>
                <a:spcPts val="0"/>
              </a:spcAft>
              <a:buFont typeface="Arial" panose="020B0604020202020204" pitchFamily="34" charset="0"/>
              <a:buChar char="•"/>
            </a:pPr>
            <a:r>
              <a:rPr lang="en" sz="1300" dirty="0">
                <a:latin typeface="Garamond" panose="02020404030301010803" pitchFamily="18" charset="0"/>
              </a:rPr>
              <a:t>El carro STEAM: arte y manualidades</a:t>
            </a:r>
          </a:p>
          <a:p>
            <a:pPr marL="285750" indent="-285750">
              <a:spcAft>
                <a:spcPts val="0"/>
              </a:spcAft>
              <a:buFont typeface="Arial" panose="020B0604020202020204" pitchFamily="34" charset="0"/>
              <a:buChar char="•"/>
            </a:pPr>
            <a:r>
              <a:rPr lang="en" sz="1300" dirty="0">
                <a:latin typeface="Garamond" panose="02020404030301010803" pitchFamily="18" charset="0"/>
              </a:rPr>
              <a:t>Colaboración con el Artista residente; J</a:t>
            </a:r>
            <a:r>
              <a:rPr lang="en" sz="1300" i="1" dirty="0">
                <a:latin typeface="Garamond" panose="02020404030301010803" pitchFamily="18" charset="0"/>
              </a:rPr>
              <a:t>eff Mather</a:t>
            </a:r>
            <a:endParaRPr lang="en" sz="1300" dirty="0">
              <a:latin typeface="Garamond" panose="02020404030301010803" pitchFamily="18" charset="0"/>
            </a:endParaRPr>
          </a:p>
          <a:p>
            <a:pPr marL="285750" lvl="0" indent="-285750" rtl="0">
              <a:spcBef>
                <a:spcPts val="0"/>
              </a:spcBef>
              <a:spcAft>
                <a:spcPts val="0"/>
              </a:spcAft>
              <a:buFont typeface="Arial" panose="020B0604020202020204" pitchFamily="34" charset="0"/>
              <a:buChar char="•"/>
            </a:pPr>
            <a:r>
              <a:rPr lang="en" sz="1300" dirty="0">
                <a:latin typeface="Garamond" panose="02020404030301010803" pitchFamily="18" charset="0"/>
              </a:rPr>
              <a:t>Aprender las dimensiones</a:t>
            </a:r>
          </a:p>
          <a:p>
            <a:pPr marL="285750" lvl="0" indent="-285750" rtl="0">
              <a:spcBef>
                <a:spcPts val="0"/>
              </a:spcBef>
              <a:spcAft>
                <a:spcPts val="0"/>
              </a:spcAft>
              <a:buFont typeface="Arial" panose="020B0604020202020204" pitchFamily="34" charset="0"/>
              <a:buChar char="•"/>
            </a:pPr>
            <a:r>
              <a:rPr lang="en" sz="1300" dirty="0">
                <a:latin typeface="Garamond" panose="02020404030301010803" pitchFamily="18" charset="0"/>
              </a:rPr>
              <a:t>Construcción de los títeres</a:t>
            </a:r>
          </a:p>
        </p:txBody>
      </p:sp>
      <p:grpSp>
        <p:nvGrpSpPr>
          <p:cNvPr id="94" name="Shape 94"/>
          <p:cNvGrpSpPr/>
          <p:nvPr/>
        </p:nvGrpSpPr>
        <p:grpSpPr>
          <a:xfrm>
            <a:off x="3484800" y="2862533"/>
            <a:ext cx="129000" cy="773079"/>
            <a:chOff x="3484800" y="2862533"/>
            <a:chExt cx="129000" cy="773079"/>
          </a:xfrm>
        </p:grpSpPr>
        <p:sp>
          <p:nvSpPr>
            <p:cNvPr id="95" name="Shape 95"/>
            <p:cNvSpPr/>
            <p:nvPr/>
          </p:nvSpPr>
          <p:spPr>
            <a:xfrm>
              <a:off x="3484800" y="2862533"/>
              <a:ext cx="129000" cy="129000"/>
            </a:xfrm>
            <a:prstGeom prst="ellipse">
              <a:avLst/>
            </a:prstGeom>
            <a:solidFill>
              <a:schemeClr val="accent1"/>
            </a:solidFill>
            <a:ln>
              <a:noFill/>
            </a:ln>
          </p:spPr>
          <p:txBody>
            <a:bodyPr lIns="91425" tIns="91425" rIns="91425" bIns="91425" anchor="ctr" anchorCtr="0">
              <a:noAutofit/>
            </a:bodyPr>
            <a:lstStyle/>
            <a:p>
              <a:pPr lvl="0">
                <a:spcBef>
                  <a:spcPts val="0"/>
                </a:spcBef>
                <a:buNone/>
              </a:pPr>
              <a:endParaRPr dirty="0">
                <a:latin typeface="Garamond" panose="02020404030301010803" pitchFamily="18" charset="0"/>
              </a:endParaRPr>
            </a:p>
          </p:txBody>
        </p:sp>
        <p:cxnSp>
          <p:nvCxnSpPr>
            <p:cNvPr id="96" name="Shape 96"/>
            <p:cNvCxnSpPr/>
            <p:nvPr/>
          </p:nvCxnSpPr>
          <p:spPr>
            <a:xfrm>
              <a:off x="3546200" y="2991512"/>
              <a:ext cx="0" cy="644099"/>
            </a:xfrm>
            <a:prstGeom prst="straightConnector1">
              <a:avLst/>
            </a:prstGeom>
            <a:noFill/>
            <a:ln w="9525" cap="flat" cmpd="sng">
              <a:solidFill>
                <a:schemeClr val="accent1"/>
              </a:solidFill>
              <a:prstDash val="solid"/>
              <a:round/>
              <a:headEnd type="none" w="med" len="med"/>
              <a:tailEnd type="oval" w="lg" len="lg"/>
            </a:ln>
          </p:spPr>
        </p:cxnSp>
      </p:grpSp>
      <p:sp>
        <p:nvSpPr>
          <p:cNvPr id="97" name="Shape 97"/>
          <p:cNvSpPr txBox="1">
            <a:spLocks noGrp="1"/>
          </p:cNvSpPr>
          <p:nvPr>
            <p:ph type="body" idx="4294967295"/>
          </p:nvPr>
        </p:nvSpPr>
        <p:spPr>
          <a:xfrm>
            <a:off x="3561000" y="2996225"/>
            <a:ext cx="2423837" cy="1596387"/>
          </a:xfrm>
          <a:prstGeom prst="rect">
            <a:avLst/>
          </a:prstGeom>
        </p:spPr>
        <p:txBody>
          <a:bodyPr lIns="91425" tIns="91425" rIns="91425" bIns="91425" anchor="t" anchorCtr="0">
            <a:noAutofit/>
          </a:bodyPr>
          <a:lstStyle/>
          <a:p>
            <a:pPr lvl="0">
              <a:spcBef>
                <a:spcPts val="0"/>
              </a:spcBef>
              <a:spcAft>
                <a:spcPts val="0"/>
              </a:spcAft>
              <a:buNone/>
            </a:pPr>
            <a:r>
              <a:rPr lang="en" sz="1400" b="1" dirty="0">
                <a:latin typeface="Garamond" panose="02020404030301010803" pitchFamily="18" charset="0"/>
              </a:rPr>
              <a:t>Semana 3</a:t>
            </a:r>
          </a:p>
          <a:p>
            <a:pPr marL="285750" indent="-285750">
              <a:spcAft>
                <a:spcPts val="0"/>
              </a:spcAft>
              <a:buFont typeface="Arial" panose="020B0604020202020204" pitchFamily="34" charset="0"/>
              <a:buChar char="•"/>
            </a:pPr>
            <a:r>
              <a:rPr lang="en" sz="1400" dirty="0">
                <a:latin typeface="Garamond" panose="02020404030301010803" pitchFamily="18" charset="0"/>
              </a:rPr>
              <a:t>Conferencias en </a:t>
            </a:r>
            <a:r>
              <a:rPr lang="en-US" sz="1400" dirty="0" err="1">
                <a:latin typeface="Garamond" panose="02020404030301010803" pitchFamily="18" charset="0"/>
              </a:rPr>
              <a:t>grupos</a:t>
            </a:r>
            <a:r>
              <a:rPr lang="en" sz="1400" dirty="0">
                <a:latin typeface="Garamond" panose="02020404030301010803" pitchFamily="18" charset="0"/>
              </a:rPr>
              <a:t> pequeños de títeres </a:t>
            </a:r>
          </a:p>
          <a:p>
            <a:pPr marL="285750" indent="-285750">
              <a:spcAft>
                <a:spcPts val="0"/>
              </a:spcAft>
              <a:buFont typeface="Arial" panose="020B0604020202020204" pitchFamily="34" charset="0"/>
              <a:buChar char="•"/>
            </a:pPr>
            <a:r>
              <a:rPr lang="en" sz="1400" dirty="0">
                <a:latin typeface="Garamond" panose="02020404030301010803" pitchFamily="18" charset="0"/>
              </a:rPr>
              <a:t>Practica de lectura</a:t>
            </a:r>
          </a:p>
          <a:p>
            <a:pPr marL="285750" indent="-285750">
              <a:spcAft>
                <a:spcPts val="0"/>
              </a:spcAft>
              <a:buFont typeface="Arial" panose="020B0604020202020204" pitchFamily="34" charset="0"/>
              <a:buChar char="•"/>
            </a:pPr>
            <a:r>
              <a:rPr lang="en" sz="1400" dirty="0">
                <a:latin typeface="Garamond" panose="02020404030301010803" pitchFamily="18" charset="0"/>
              </a:rPr>
              <a:t>Teatro de titeres</a:t>
            </a:r>
          </a:p>
          <a:p>
            <a:pPr marL="285750" indent="-285750">
              <a:spcAft>
                <a:spcPts val="0"/>
              </a:spcAft>
              <a:buFont typeface="Arial" panose="020B0604020202020204" pitchFamily="34" charset="0"/>
              <a:buChar char="•"/>
            </a:pPr>
            <a:r>
              <a:rPr lang="en" sz="1400" dirty="0">
                <a:latin typeface="Garamond" panose="02020404030301010803" pitchFamily="18" charset="0"/>
              </a:rPr>
              <a:t>Crear el libreto de la historia. </a:t>
            </a:r>
          </a:p>
          <a:p>
            <a:pPr marL="285750" indent="-285750">
              <a:spcAft>
                <a:spcPts val="0"/>
              </a:spcAft>
              <a:buFont typeface="Arial" panose="020B0604020202020204" pitchFamily="34" charset="0"/>
              <a:buChar char="•"/>
            </a:pPr>
            <a:r>
              <a:rPr lang="en" sz="1400" dirty="0">
                <a:latin typeface="Garamond" panose="02020404030301010803" pitchFamily="18" charset="0"/>
              </a:rPr>
              <a:t>Crear el guión gráfico.</a:t>
            </a:r>
          </a:p>
        </p:txBody>
      </p:sp>
      <p:grpSp>
        <p:nvGrpSpPr>
          <p:cNvPr id="98" name="Shape 98"/>
          <p:cNvGrpSpPr/>
          <p:nvPr/>
        </p:nvGrpSpPr>
        <p:grpSpPr>
          <a:xfrm>
            <a:off x="5144075" y="1736574"/>
            <a:ext cx="129000" cy="1257295"/>
            <a:chOff x="5144075" y="1736574"/>
            <a:chExt cx="129000" cy="1257295"/>
          </a:xfrm>
        </p:grpSpPr>
        <p:sp>
          <p:nvSpPr>
            <p:cNvPr id="99" name="Shape 99"/>
            <p:cNvSpPr/>
            <p:nvPr/>
          </p:nvSpPr>
          <p:spPr>
            <a:xfrm>
              <a:off x="5144075" y="2864870"/>
              <a:ext cx="129000" cy="129000"/>
            </a:xfrm>
            <a:prstGeom prst="ellipse">
              <a:avLst/>
            </a:prstGeom>
            <a:solidFill>
              <a:schemeClr val="accent1"/>
            </a:solidFill>
            <a:ln>
              <a:noFill/>
            </a:ln>
          </p:spPr>
          <p:txBody>
            <a:bodyPr lIns="91425" tIns="91425" rIns="91425" bIns="91425" anchor="ctr" anchorCtr="0">
              <a:noAutofit/>
            </a:bodyPr>
            <a:lstStyle/>
            <a:p>
              <a:pPr lvl="0">
                <a:spcBef>
                  <a:spcPts val="0"/>
                </a:spcBef>
                <a:buNone/>
              </a:pPr>
              <a:endParaRPr dirty="0">
                <a:latin typeface="Garamond" panose="02020404030301010803" pitchFamily="18" charset="0"/>
              </a:endParaRPr>
            </a:p>
          </p:txBody>
        </p:sp>
        <p:cxnSp>
          <p:nvCxnSpPr>
            <p:cNvPr id="100" name="Shape 100"/>
            <p:cNvCxnSpPr/>
            <p:nvPr/>
          </p:nvCxnSpPr>
          <p:spPr>
            <a:xfrm rot="10800000">
              <a:off x="5208575" y="1736574"/>
              <a:ext cx="0" cy="1128300"/>
            </a:xfrm>
            <a:prstGeom prst="straightConnector1">
              <a:avLst/>
            </a:prstGeom>
            <a:noFill/>
            <a:ln w="9525" cap="flat" cmpd="sng">
              <a:solidFill>
                <a:schemeClr val="accent1"/>
              </a:solidFill>
              <a:prstDash val="solid"/>
              <a:round/>
              <a:headEnd type="none" w="med" len="med"/>
              <a:tailEnd type="oval" w="lg" len="lg"/>
            </a:ln>
          </p:spPr>
        </p:cxnSp>
      </p:grpSp>
      <p:sp>
        <p:nvSpPr>
          <p:cNvPr id="101" name="Shape 101"/>
          <p:cNvSpPr txBox="1">
            <a:spLocks noGrp="1"/>
          </p:cNvSpPr>
          <p:nvPr>
            <p:ph type="body" idx="4294967295"/>
          </p:nvPr>
        </p:nvSpPr>
        <p:spPr>
          <a:xfrm>
            <a:off x="5220275" y="1083733"/>
            <a:ext cx="2423838" cy="1714291"/>
          </a:xfrm>
          <a:prstGeom prst="rect">
            <a:avLst/>
          </a:prstGeom>
        </p:spPr>
        <p:txBody>
          <a:bodyPr lIns="91425" tIns="91425" rIns="91425" bIns="91425" anchor="t" anchorCtr="0">
            <a:noAutofit/>
          </a:bodyPr>
          <a:lstStyle/>
          <a:p>
            <a:pPr lvl="0">
              <a:spcBef>
                <a:spcPts val="0"/>
              </a:spcBef>
              <a:spcAft>
                <a:spcPts val="0"/>
              </a:spcAft>
              <a:buNone/>
            </a:pPr>
            <a:r>
              <a:rPr lang="en" sz="1300" b="1" dirty="0">
                <a:latin typeface="Garamond" panose="02020404030301010803" pitchFamily="18" charset="0"/>
              </a:rPr>
              <a:t>Semana 4</a:t>
            </a:r>
          </a:p>
          <a:p>
            <a:pPr marL="285750" indent="-285750">
              <a:spcAft>
                <a:spcPts val="0"/>
              </a:spcAft>
              <a:buFont typeface="Arial" panose="020B0604020202020204" pitchFamily="34" charset="0"/>
              <a:buChar char="•"/>
            </a:pPr>
            <a:r>
              <a:rPr lang="en" sz="1300" dirty="0">
                <a:latin typeface="Garamond" panose="02020404030301010803" pitchFamily="18" charset="0"/>
              </a:rPr>
              <a:t>Escribe un gui</a:t>
            </a:r>
            <a:r>
              <a:rPr lang="en-US" sz="1300" dirty="0">
                <a:latin typeface="Garamond" panose="02020404030301010803" pitchFamily="18" charset="0"/>
              </a:rPr>
              <a:t>ó</a:t>
            </a:r>
            <a:r>
              <a:rPr lang="en" sz="1300" dirty="0">
                <a:latin typeface="Garamond" panose="02020404030301010803" pitchFamily="18" charset="0"/>
              </a:rPr>
              <a:t>n </a:t>
            </a:r>
          </a:p>
          <a:p>
            <a:pPr marL="285750" indent="-285750">
              <a:spcAft>
                <a:spcPts val="0"/>
              </a:spcAft>
              <a:buFont typeface="Arial" panose="020B0604020202020204" pitchFamily="34" charset="0"/>
              <a:buChar char="•"/>
            </a:pPr>
            <a:r>
              <a:rPr lang="en" sz="1300" dirty="0">
                <a:latin typeface="Garamond" panose="02020404030301010803" pitchFamily="18" charset="0"/>
              </a:rPr>
              <a:t>Análisis grupal del gui</a:t>
            </a:r>
            <a:r>
              <a:rPr lang="en-US" sz="1300" dirty="0">
                <a:latin typeface="Garamond" panose="02020404030301010803" pitchFamily="18" charset="0"/>
              </a:rPr>
              <a:t>ó</a:t>
            </a:r>
            <a:r>
              <a:rPr lang="en" sz="1300" dirty="0">
                <a:latin typeface="Garamond" panose="02020404030301010803" pitchFamily="18" charset="0"/>
              </a:rPr>
              <a:t>n </a:t>
            </a:r>
          </a:p>
          <a:p>
            <a:pPr marL="285750" indent="-285750">
              <a:spcAft>
                <a:spcPts val="0"/>
              </a:spcAft>
              <a:buFont typeface="Arial" panose="020B0604020202020204" pitchFamily="34" charset="0"/>
              <a:buChar char="•"/>
            </a:pPr>
            <a:r>
              <a:rPr lang="en" sz="1300" dirty="0">
                <a:latin typeface="Garamond" panose="02020404030301010803" pitchFamily="18" charset="0"/>
              </a:rPr>
              <a:t>Introducción de la aplicación My Story.</a:t>
            </a:r>
          </a:p>
          <a:p>
            <a:pPr marL="285750" indent="-285750">
              <a:spcAft>
                <a:spcPts val="0"/>
              </a:spcAft>
              <a:buFont typeface="Arial" panose="020B0604020202020204" pitchFamily="34" charset="0"/>
              <a:buChar char="•"/>
            </a:pPr>
            <a:r>
              <a:rPr lang="en" sz="1300" dirty="0">
                <a:latin typeface="Garamond" panose="02020404030301010803" pitchFamily="18" charset="0"/>
              </a:rPr>
              <a:t>Crear la historia digital usando la tableta</a:t>
            </a:r>
          </a:p>
          <a:p>
            <a:pPr lvl="0">
              <a:spcBef>
                <a:spcPts val="0"/>
              </a:spcBef>
              <a:spcAft>
                <a:spcPts val="0"/>
              </a:spcAft>
              <a:buNone/>
            </a:pPr>
            <a:endParaRPr sz="1400" dirty="0">
              <a:latin typeface="Garamond" panose="02020404030301010803" pitchFamily="18" charset="0"/>
            </a:endParaRPr>
          </a:p>
        </p:txBody>
      </p:sp>
      <p:grpSp>
        <p:nvGrpSpPr>
          <p:cNvPr id="102" name="Shape 102"/>
          <p:cNvGrpSpPr/>
          <p:nvPr/>
        </p:nvGrpSpPr>
        <p:grpSpPr>
          <a:xfrm>
            <a:off x="6657900" y="2864870"/>
            <a:ext cx="129000" cy="770741"/>
            <a:chOff x="6657900" y="2864870"/>
            <a:chExt cx="129000" cy="770741"/>
          </a:xfrm>
        </p:grpSpPr>
        <p:sp>
          <p:nvSpPr>
            <p:cNvPr id="103" name="Shape 103"/>
            <p:cNvSpPr/>
            <p:nvPr/>
          </p:nvSpPr>
          <p:spPr>
            <a:xfrm>
              <a:off x="6657900" y="2864870"/>
              <a:ext cx="129000" cy="129000"/>
            </a:xfrm>
            <a:prstGeom prst="ellipse">
              <a:avLst/>
            </a:prstGeom>
            <a:solidFill>
              <a:schemeClr val="accent1"/>
            </a:solidFill>
            <a:ln>
              <a:noFill/>
            </a:ln>
          </p:spPr>
          <p:txBody>
            <a:bodyPr lIns="91425" tIns="91425" rIns="91425" bIns="91425" anchor="ctr" anchorCtr="0">
              <a:noAutofit/>
            </a:bodyPr>
            <a:lstStyle/>
            <a:p>
              <a:pPr lvl="0">
                <a:spcBef>
                  <a:spcPts val="0"/>
                </a:spcBef>
                <a:buNone/>
              </a:pPr>
              <a:endParaRPr dirty="0">
                <a:latin typeface="Garamond" panose="02020404030301010803" pitchFamily="18" charset="0"/>
              </a:endParaRPr>
            </a:p>
          </p:txBody>
        </p:sp>
        <p:cxnSp>
          <p:nvCxnSpPr>
            <p:cNvPr id="104" name="Shape 104"/>
            <p:cNvCxnSpPr/>
            <p:nvPr/>
          </p:nvCxnSpPr>
          <p:spPr>
            <a:xfrm>
              <a:off x="6722400" y="2991512"/>
              <a:ext cx="0" cy="644099"/>
            </a:xfrm>
            <a:prstGeom prst="straightConnector1">
              <a:avLst/>
            </a:prstGeom>
            <a:noFill/>
            <a:ln w="9525" cap="flat" cmpd="sng">
              <a:solidFill>
                <a:schemeClr val="accent1"/>
              </a:solidFill>
              <a:prstDash val="solid"/>
              <a:round/>
              <a:headEnd type="none" w="med" len="med"/>
              <a:tailEnd type="oval" w="lg" len="lg"/>
            </a:ln>
          </p:spPr>
        </p:cxnSp>
      </p:grpSp>
      <p:sp>
        <p:nvSpPr>
          <p:cNvPr id="105" name="Shape 105"/>
          <p:cNvSpPr txBox="1">
            <a:spLocks noGrp="1"/>
          </p:cNvSpPr>
          <p:nvPr>
            <p:ph type="body" idx="4294967295"/>
          </p:nvPr>
        </p:nvSpPr>
        <p:spPr>
          <a:xfrm>
            <a:off x="6734100" y="3127982"/>
            <a:ext cx="2423837" cy="1847790"/>
          </a:xfrm>
          <a:prstGeom prst="rect">
            <a:avLst/>
          </a:prstGeom>
        </p:spPr>
        <p:txBody>
          <a:bodyPr lIns="91425" tIns="91425" rIns="91425" bIns="91425" anchor="t" anchorCtr="0">
            <a:noAutofit/>
          </a:bodyPr>
          <a:lstStyle/>
          <a:p>
            <a:pPr lvl="0">
              <a:spcBef>
                <a:spcPts val="0"/>
              </a:spcBef>
              <a:spcAft>
                <a:spcPts val="0"/>
              </a:spcAft>
              <a:buNone/>
            </a:pPr>
            <a:r>
              <a:rPr lang="en" sz="1600" b="1" dirty="0">
                <a:latin typeface="Garamond" panose="02020404030301010803" pitchFamily="18" charset="0"/>
              </a:rPr>
              <a:t>Semana 5</a:t>
            </a:r>
          </a:p>
          <a:p>
            <a:pPr marL="285750" indent="-285750">
              <a:spcAft>
                <a:spcPts val="0"/>
              </a:spcAft>
              <a:buFont typeface="Arial" panose="020B0604020202020204" pitchFamily="34" charset="0"/>
              <a:buChar char="•"/>
            </a:pPr>
            <a:r>
              <a:rPr lang="en" sz="1400" dirty="0">
                <a:latin typeface="Garamond" panose="02020404030301010803" pitchFamily="18" charset="0"/>
              </a:rPr>
              <a:t>Terminar la historia digital usando la tableta</a:t>
            </a:r>
          </a:p>
          <a:p>
            <a:pPr marL="285750" lvl="0" indent="-285750">
              <a:spcAft>
                <a:spcPts val="0"/>
              </a:spcAft>
              <a:buFont typeface="Arial" panose="020B0604020202020204" pitchFamily="34" charset="0"/>
              <a:buChar char="•"/>
            </a:pPr>
            <a:r>
              <a:rPr lang="en" sz="1400" dirty="0">
                <a:latin typeface="Garamond" panose="02020404030301010803" pitchFamily="18" charset="0"/>
              </a:rPr>
              <a:t>Presentar la historia digital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315925"/>
            <a:ext cx="8520600" cy="831300"/>
          </a:xfrm>
          <a:prstGeom prst="rect">
            <a:avLst/>
          </a:prstGeom>
        </p:spPr>
        <p:txBody>
          <a:bodyPr lIns="91425" tIns="91425" rIns="91425" bIns="91425" anchor="b" anchorCtr="0">
            <a:noAutofit/>
          </a:bodyPr>
          <a:lstStyle/>
          <a:p>
            <a:pPr lvl="0">
              <a:spcBef>
                <a:spcPts val="0"/>
              </a:spcBef>
              <a:buNone/>
            </a:pPr>
            <a:r>
              <a:rPr lang="en" dirty="0"/>
              <a:t>Monster Draft and Description Sample</a:t>
            </a:r>
          </a:p>
        </p:txBody>
      </p:sp>
      <p:pic>
        <p:nvPicPr>
          <p:cNvPr id="157" name="Shape 157" descr="FullSizeRender 6.jpg"/>
          <p:cNvPicPr preferRelativeResize="0"/>
          <p:nvPr/>
        </p:nvPicPr>
        <p:blipFill rotWithShape="1">
          <a:blip r:embed="rId3">
            <a:alphaModFix/>
          </a:blip>
          <a:srcRect r="58680" b="43478"/>
          <a:stretch/>
        </p:blipFill>
        <p:spPr>
          <a:xfrm>
            <a:off x="206951" y="1147225"/>
            <a:ext cx="3619982" cy="3450175"/>
          </a:xfrm>
          <a:prstGeom prst="rect">
            <a:avLst/>
          </a:prstGeom>
          <a:noFill/>
          <a:ln>
            <a:noFill/>
          </a:ln>
        </p:spPr>
      </p:pic>
      <p:pic>
        <p:nvPicPr>
          <p:cNvPr id="2" name="Picture 1"/>
          <p:cNvPicPr>
            <a:picLocks noChangeAspect="1"/>
          </p:cNvPicPr>
          <p:nvPr/>
        </p:nvPicPr>
        <p:blipFill>
          <a:blip r:embed="rId4"/>
          <a:stretch>
            <a:fillRect/>
          </a:stretch>
        </p:blipFill>
        <p:spPr>
          <a:xfrm>
            <a:off x="4150466" y="1257288"/>
            <a:ext cx="4878937" cy="31877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970533" y="990800"/>
            <a:ext cx="2486320" cy="1135013"/>
          </a:xfrm>
          <a:prstGeom prst="rect">
            <a:avLst/>
          </a:prstGeom>
        </p:spPr>
        <p:txBody>
          <a:bodyPr lIns="91425" tIns="91425" rIns="91425" bIns="91425" anchor="b" anchorCtr="0">
            <a:noAutofit/>
          </a:bodyPr>
          <a:lstStyle/>
          <a:p>
            <a:pPr lvl="0">
              <a:spcBef>
                <a:spcPts val="0"/>
              </a:spcBef>
              <a:buNone/>
            </a:pPr>
            <a:r>
              <a:rPr lang="en" sz="2400" dirty="0"/>
              <a:t>             Reconozco</a:t>
            </a:r>
          </a:p>
          <a:p>
            <a:pPr lvl="0">
              <a:spcBef>
                <a:spcPts val="0"/>
              </a:spcBef>
              <a:buNone/>
            </a:pPr>
            <a:r>
              <a:rPr lang="en" sz="2400" dirty="0"/>
              <a:t> mis emociones</a:t>
            </a:r>
          </a:p>
        </p:txBody>
      </p:sp>
      <p:sp>
        <p:nvSpPr>
          <p:cNvPr id="163" name="Shape 163"/>
          <p:cNvSpPr txBox="1">
            <a:spLocks noGrp="1"/>
          </p:cNvSpPr>
          <p:nvPr>
            <p:ph type="subTitle" idx="1"/>
          </p:nvPr>
        </p:nvSpPr>
        <p:spPr>
          <a:xfrm>
            <a:off x="265500" y="2769000"/>
            <a:ext cx="4045200" cy="548884"/>
          </a:xfrm>
          <a:prstGeom prst="rect">
            <a:avLst/>
          </a:prstGeom>
        </p:spPr>
        <p:txBody>
          <a:bodyPr lIns="91425" tIns="91425" rIns="91425" bIns="91425" anchor="t" anchorCtr="0">
            <a:noAutofit/>
          </a:bodyPr>
          <a:lstStyle/>
          <a:p>
            <a:pPr lvl="0">
              <a:spcBef>
                <a:spcPts val="0"/>
              </a:spcBef>
              <a:buNone/>
            </a:pPr>
            <a:r>
              <a:rPr lang="en" dirty="0"/>
              <a:t>Como me siento hoy?</a:t>
            </a:r>
          </a:p>
        </p:txBody>
      </p:sp>
      <p:sp>
        <p:nvSpPr>
          <p:cNvPr id="164" name="Shape 164"/>
          <p:cNvSpPr txBox="1">
            <a:spLocks noGrp="1"/>
          </p:cNvSpPr>
          <p:nvPr>
            <p:ph type="body" idx="2"/>
          </p:nvPr>
        </p:nvSpPr>
        <p:spPr>
          <a:xfrm>
            <a:off x="4860975" y="773275"/>
            <a:ext cx="3837000" cy="3863100"/>
          </a:xfrm>
          <a:prstGeom prst="rect">
            <a:avLst/>
          </a:prstGeom>
        </p:spPr>
        <p:txBody>
          <a:bodyPr lIns="91425" tIns="91425" rIns="91425" bIns="91425" anchor="ctr" anchorCtr="0">
            <a:noAutofit/>
          </a:bodyPr>
          <a:lstStyle/>
          <a:p>
            <a:pPr lvl="0" rtl="0">
              <a:spcBef>
                <a:spcPts val="0"/>
              </a:spcBef>
              <a:spcAft>
                <a:spcPts val="0"/>
              </a:spcAft>
              <a:buNone/>
            </a:pPr>
            <a:r>
              <a:rPr lang="en" sz="2100" b="1" dirty="0"/>
              <a:t>Hoy me siento...</a:t>
            </a:r>
          </a:p>
          <a:p>
            <a:pPr lvl="0" rtl="0">
              <a:spcBef>
                <a:spcPts val="0"/>
              </a:spcBef>
              <a:spcAft>
                <a:spcPts val="0"/>
              </a:spcAft>
              <a:buNone/>
            </a:pPr>
            <a:endParaRPr sz="2100" b="1" dirty="0"/>
          </a:p>
          <a:p>
            <a:pPr lvl="0">
              <a:spcBef>
                <a:spcPts val="0"/>
              </a:spcBef>
              <a:spcAft>
                <a:spcPts val="0"/>
              </a:spcAft>
              <a:buNone/>
            </a:pPr>
            <a:r>
              <a:rPr lang="en" sz="2100" b="1" dirty="0"/>
              <a:t> </a:t>
            </a:r>
          </a:p>
          <a:p>
            <a:pPr lvl="0">
              <a:spcBef>
                <a:spcPts val="0"/>
              </a:spcBef>
              <a:buNone/>
            </a:pPr>
            <a:endParaRPr sz="2100" dirty="0"/>
          </a:p>
        </p:txBody>
      </p:sp>
      <p:pic>
        <p:nvPicPr>
          <p:cNvPr id="165" name="Shape 165" descr="Open ..."/>
          <p:cNvPicPr preferRelativeResize="0"/>
          <p:nvPr/>
        </p:nvPicPr>
        <p:blipFill>
          <a:blip r:embed="rId3">
            <a:alphaModFix/>
          </a:blip>
          <a:stretch>
            <a:fillRect/>
          </a:stretch>
        </p:blipFill>
        <p:spPr>
          <a:xfrm>
            <a:off x="70150" y="3639825"/>
            <a:ext cx="1235675" cy="1235675"/>
          </a:xfrm>
          <a:prstGeom prst="rect">
            <a:avLst/>
          </a:prstGeom>
          <a:noFill/>
          <a:ln>
            <a:noFill/>
          </a:ln>
        </p:spPr>
      </p:pic>
      <p:pic>
        <p:nvPicPr>
          <p:cNvPr id="166" name="Shape 166" descr="Open ..."/>
          <p:cNvPicPr preferRelativeResize="0"/>
          <p:nvPr/>
        </p:nvPicPr>
        <p:blipFill>
          <a:blip r:embed="rId4">
            <a:alphaModFix/>
          </a:blip>
          <a:stretch>
            <a:fillRect/>
          </a:stretch>
        </p:blipFill>
        <p:spPr>
          <a:xfrm>
            <a:off x="3136512" y="66533"/>
            <a:ext cx="1449325" cy="1449325"/>
          </a:xfrm>
          <a:prstGeom prst="rect">
            <a:avLst/>
          </a:prstGeom>
          <a:noFill/>
          <a:ln>
            <a:noFill/>
          </a:ln>
        </p:spPr>
      </p:pic>
      <p:pic>
        <p:nvPicPr>
          <p:cNvPr id="167" name="Shape 167" descr="Open ..."/>
          <p:cNvPicPr preferRelativeResize="0"/>
          <p:nvPr/>
        </p:nvPicPr>
        <p:blipFill>
          <a:blip r:embed="rId5">
            <a:alphaModFix/>
          </a:blip>
          <a:stretch>
            <a:fillRect/>
          </a:stretch>
        </p:blipFill>
        <p:spPr>
          <a:xfrm>
            <a:off x="53217" y="206937"/>
            <a:ext cx="1157150" cy="1157150"/>
          </a:xfrm>
          <a:prstGeom prst="rect">
            <a:avLst/>
          </a:prstGeom>
          <a:noFill/>
          <a:ln>
            <a:noFill/>
          </a:ln>
        </p:spPr>
      </p:pic>
      <p:pic>
        <p:nvPicPr>
          <p:cNvPr id="168" name="Shape 168"/>
          <p:cNvPicPr preferRelativeResize="0"/>
          <p:nvPr/>
        </p:nvPicPr>
        <p:blipFill>
          <a:blip r:embed="rId6">
            <a:alphaModFix/>
          </a:blip>
          <a:stretch>
            <a:fillRect/>
          </a:stretch>
        </p:blipFill>
        <p:spPr>
          <a:xfrm>
            <a:off x="100225" y="1832391"/>
            <a:ext cx="1111600" cy="1111600"/>
          </a:xfrm>
          <a:prstGeom prst="rect">
            <a:avLst/>
          </a:prstGeom>
          <a:noFill/>
          <a:ln>
            <a:noFill/>
          </a:ln>
        </p:spPr>
      </p:pic>
      <p:pic>
        <p:nvPicPr>
          <p:cNvPr id="169" name="Shape 169"/>
          <p:cNvPicPr preferRelativeResize="0"/>
          <p:nvPr/>
        </p:nvPicPr>
        <p:blipFill>
          <a:blip r:embed="rId7">
            <a:alphaModFix/>
          </a:blip>
          <a:stretch>
            <a:fillRect/>
          </a:stretch>
        </p:blipFill>
        <p:spPr>
          <a:xfrm>
            <a:off x="3277036" y="1782284"/>
            <a:ext cx="1157150" cy="1157150"/>
          </a:xfrm>
          <a:prstGeom prst="rect">
            <a:avLst/>
          </a:prstGeom>
          <a:noFill/>
          <a:ln>
            <a:noFill/>
          </a:ln>
        </p:spPr>
      </p:pic>
      <p:pic>
        <p:nvPicPr>
          <p:cNvPr id="170" name="Shape 170"/>
          <p:cNvPicPr preferRelativeResize="0"/>
          <p:nvPr/>
        </p:nvPicPr>
        <p:blipFill>
          <a:blip r:embed="rId8">
            <a:alphaModFix/>
          </a:blip>
          <a:stretch>
            <a:fillRect/>
          </a:stretch>
        </p:blipFill>
        <p:spPr>
          <a:xfrm>
            <a:off x="2828690" y="3301401"/>
            <a:ext cx="1624824" cy="1574099"/>
          </a:xfrm>
          <a:prstGeom prst="rect">
            <a:avLst/>
          </a:prstGeom>
          <a:noFill/>
          <a:ln>
            <a:noFill/>
          </a:ln>
        </p:spPr>
      </p:pic>
      <p:sp>
        <p:nvSpPr>
          <p:cNvPr id="171" name="Shape 171"/>
          <p:cNvSpPr txBox="1"/>
          <p:nvPr/>
        </p:nvSpPr>
        <p:spPr>
          <a:xfrm>
            <a:off x="7513225" y="313400"/>
            <a:ext cx="1111500" cy="677400"/>
          </a:xfrm>
          <a:prstGeom prst="rect">
            <a:avLst/>
          </a:prstGeom>
          <a:solidFill>
            <a:srgbClr val="FFFF00"/>
          </a:solidFill>
          <a:ln>
            <a:noFill/>
          </a:ln>
        </p:spPr>
        <p:txBody>
          <a:bodyPr lIns="91425" tIns="91425" rIns="91425" bIns="91425" anchor="t" anchorCtr="0">
            <a:noAutofit/>
          </a:bodyPr>
          <a:lstStyle/>
          <a:p>
            <a:pPr lvl="0" algn="ctr">
              <a:spcBef>
                <a:spcPts val="0"/>
              </a:spcBef>
              <a:buNone/>
            </a:pPr>
            <a:r>
              <a:rPr lang="en" dirty="0">
                <a:latin typeface="Garamond" panose="02020404030301010803" pitchFamily="18" charset="0"/>
              </a:rPr>
              <a:t>Alegre</a:t>
            </a:r>
          </a:p>
        </p:txBody>
      </p:sp>
      <p:sp>
        <p:nvSpPr>
          <p:cNvPr id="172" name="Shape 172"/>
          <p:cNvSpPr txBox="1"/>
          <p:nvPr/>
        </p:nvSpPr>
        <p:spPr>
          <a:xfrm>
            <a:off x="7513225" y="2305400"/>
            <a:ext cx="1111500" cy="677400"/>
          </a:xfrm>
          <a:prstGeom prst="rect">
            <a:avLst/>
          </a:prstGeom>
          <a:solidFill>
            <a:srgbClr val="FF0000"/>
          </a:solidFill>
          <a:ln>
            <a:noFill/>
          </a:ln>
        </p:spPr>
        <p:txBody>
          <a:bodyPr lIns="91425" tIns="91425" rIns="91425" bIns="91425" anchor="t" anchorCtr="0">
            <a:noAutofit/>
          </a:bodyPr>
          <a:lstStyle/>
          <a:p>
            <a:pPr lvl="0" algn="ctr" rtl="0">
              <a:spcBef>
                <a:spcPts val="0"/>
              </a:spcBef>
              <a:buNone/>
            </a:pPr>
            <a:r>
              <a:rPr lang="en" dirty="0">
                <a:latin typeface="Garamond" panose="02020404030301010803" pitchFamily="18" charset="0"/>
              </a:rPr>
              <a:t>Enojado</a:t>
            </a:r>
          </a:p>
        </p:txBody>
      </p:sp>
      <p:sp>
        <p:nvSpPr>
          <p:cNvPr id="173" name="Shape 173"/>
          <p:cNvSpPr txBox="1"/>
          <p:nvPr/>
        </p:nvSpPr>
        <p:spPr>
          <a:xfrm>
            <a:off x="7540825" y="1309400"/>
            <a:ext cx="1157100" cy="677400"/>
          </a:xfrm>
          <a:prstGeom prst="rect">
            <a:avLst/>
          </a:prstGeom>
          <a:solidFill>
            <a:srgbClr val="4A86E8"/>
          </a:solidFill>
          <a:ln>
            <a:noFill/>
          </a:ln>
        </p:spPr>
        <p:txBody>
          <a:bodyPr lIns="91425" tIns="91425" rIns="91425" bIns="91425" anchor="t" anchorCtr="0">
            <a:noAutofit/>
          </a:bodyPr>
          <a:lstStyle/>
          <a:p>
            <a:pPr lvl="0" algn="ctr" rtl="0">
              <a:spcBef>
                <a:spcPts val="0"/>
              </a:spcBef>
              <a:buNone/>
            </a:pPr>
            <a:r>
              <a:rPr lang="en" dirty="0">
                <a:latin typeface="Garamond" panose="02020404030301010803" pitchFamily="18" charset="0"/>
              </a:rPr>
              <a:t>Triste</a:t>
            </a:r>
          </a:p>
        </p:txBody>
      </p:sp>
      <p:sp>
        <p:nvSpPr>
          <p:cNvPr id="174" name="Shape 174"/>
          <p:cNvSpPr txBox="1"/>
          <p:nvPr/>
        </p:nvSpPr>
        <p:spPr>
          <a:xfrm>
            <a:off x="7513225" y="4198100"/>
            <a:ext cx="1111500" cy="677400"/>
          </a:xfrm>
          <a:prstGeom prst="rect">
            <a:avLst/>
          </a:prstGeom>
          <a:solidFill>
            <a:srgbClr val="00FF00"/>
          </a:solidFill>
          <a:ln>
            <a:noFill/>
          </a:ln>
        </p:spPr>
        <p:txBody>
          <a:bodyPr lIns="91425" tIns="91425" rIns="91425" bIns="91425" anchor="t" anchorCtr="0">
            <a:noAutofit/>
          </a:bodyPr>
          <a:lstStyle/>
          <a:p>
            <a:pPr lvl="0" algn="ctr" rtl="0">
              <a:spcBef>
                <a:spcPts val="0"/>
              </a:spcBef>
              <a:buNone/>
            </a:pPr>
            <a:r>
              <a:rPr lang="en" dirty="0">
                <a:latin typeface="Garamond" panose="02020404030301010803" pitchFamily="18" charset="0"/>
              </a:rPr>
              <a:t>Calmado</a:t>
            </a:r>
          </a:p>
        </p:txBody>
      </p:sp>
      <p:sp>
        <p:nvSpPr>
          <p:cNvPr id="175" name="Shape 175"/>
          <p:cNvSpPr txBox="1"/>
          <p:nvPr/>
        </p:nvSpPr>
        <p:spPr>
          <a:xfrm>
            <a:off x="7513225" y="3301400"/>
            <a:ext cx="1111500" cy="677400"/>
          </a:xfrm>
          <a:prstGeom prst="rect">
            <a:avLst/>
          </a:prstGeom>
          <a:solidFill>
            <a:srgbClr val="999999"/>
          </a:solidFill>
          <a:ln>
            <a:noFill/>
          </a:ln>
        </p:spPr>
        <p:txBody>
          <a:bodyPr lIns="91425" tIns="91425" rIns="91425" bIns="91425" anchor="t" anchorCtr="0">
            <a:noAutofit/>
          </a:bodyPr>
          <a:lstStyle/>
          <a:p>
            <a:pPr lvl="0" algn="ctr" rtl="0">
              <a:spcBef>
                <a:spcPts val="0"/>
              </a:spcBef>
              <a:buNone/>
            </a:pPr>
            <a:r>
              <a:rPr lang="en" dirty="0">
                <a:latin typeface="Garamond" panose="02020404030301010803" pitchFamily="18" charset="0"/>
              </a:rPr>
              <a:t>Asustado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23424"/>
            <a:ext cx="8520599" cy="831299"/>
          </a:xfrm>
          <a:prstGeom prst="rect">
            <a:avLst/>
          </a:prstGeom>
        </p:spPr>
        <p:txBody>
          <a:bodyPr lIns="91425" tIns="91425" rIns="91425" bIns="91425" anchor="b" anchorCtr="0">
            <a:noAutofit/>
          </a:bodyPr>
          <a:lstStyle/>
          <a:p>
            <a:pPr lvl="0" algn="ctr">
              <a:spcBef>
                <a:spcPts val="0"/>
              </a:spcBef>
              <a:buNone/>
            </a:pPr>
            <a:r>
              <a:rPr lang="en" dirty="0"/>
              <a:t>Story Circle Etiquette</a:t>
            </a:r>
          </a:p>
        </p:txBody>
      </p:sp>
      <p:grpSp>
        <p:nvGrpSpPr>
          <p:cNvPr id="137" name="Shape 137"/>
          <p:cNvGrpSpPr/>
          <p:nvPr/>
        </p:nvGrpSpPr>
        <p:grpSpPr>
          <a:xfrm>
            <a:off x="437825" y="1568588"/>
            <a:ext cx="2685450" cy="3086700"/>
            <a:chOff x="437825" y="1568588"/>
            <a:chExt cx="2685450" cy="3086700"/>
          </a:xfrm>
        </p:grpSpPr>
        <p:sp>
          <p:nvSpPr>
            <p:cNvPr id="138" name="Shape 138"/>
            <p:cNvSpPr/>
            <p:nvPr/>
          </p:nvSpPr>
          <p:spPr>
            <a:xfrm>
              <a:off x="440075" y="1568588"/>
              <a:ext cx="2683200" cy="3086700"/>
            </a:xfrm>
            <a:prstGeom prst="rect">
              <a:avLst/>
            </a:prstGeom>
            <a:noFill/>
            <a:ln w="9525" cap="flat" cmpd="sng">
              <a:solidFill>
                <a:schemeClr val="lt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latin typeface="Garamond" panose="02020404030301010803" pitchFamily="18" charset="0"/>
              </a:endParaRPr>
            </a:p>
          </p:txBody>
        </p:sp>
        <p:sp>
          <p:nvSpPr>
            <p:cNvPr id="139" name="Shape 139"/>
            <p:cNvSpPr txBox="1"/>
            <p:nvPr/>
          </p:nvSpPr>
          <p:spPr>
            <a:xfrm>
              <a:off x="437825" y="1568588"/>
              <a:ext cx="2683200" cy="4118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dirty="0">
                <a:latin typeface="Garamond" panose="02020404030301010803" pitchFamily="18" charset="0"/>
              </a:endParaRPr>
            </a:p>
          </p:txBody>
        </p:sp>
      </p:grpSp>
      <p:sp>
        <p:nvSpPr>
          <p:cNvPr id="140" name="Shape 140"/>
          <p:cNvSpPr txBox="1">
            <a:spLocks noGrp="1"/>
          </p:cNvSpPr>
          <p:nvPr>
            <p:ph type="body" idx="4294967295"/>
          </p:nvPr>
        </p:nvSpPr>
        <p:spPr>
          <a:xfrm>
            <a:off x="516625" y="1562875"/>
            <a:ext cx="2484300" cy="411899"/>
          </a:xfrm>
          <a:prstGeom prst="rect">
            <a:avLst/>
          </a:prstGeom>
        </p:spPr>
        <p:txBody>
          <a:bodyPr lIns="91425" tIns="91425" rIns="91425" bIns="91425" anchor="t" anchorCtr="0">
            <a:noAutofit/>
          </a:bodyPr>
          <a:lstStyle/>
          <a:p>
            <a:pPr lvl="0" algn="ctr">
              <a:spcBef>
                <a:spcPts val="0"/>
              </a:spcBef>
              <a:spcAft>
                <a:spcPts val="0"/>
              </a:spcAft>
              <a:buNone/>
            </a:pPr>
            <a:r>
              <a:rPr lang="en" sz="1400" dirty="0">
                <a:solidFill>
                  <a:schemeClr val="lt1"/>
                </a:solidFill>
                <a:latin typeface="Garamond" panose="02020404030301010803" pitchFamily="18" charset="0"/>
              </a:rPr>
              <a:t>When giving feedback</a:t>
            </a:r>
          </a:p>
        </p:txBody>
      </p:sp>
      <p:sp>
        <p:nvSpPr>
          <p:cNvPr id="141" name="Shape 141"/>
          <p:cNvSpPr txBox="1">
            <a:spLocks noGrp="1"/>
          </p:cNvSpPr>
          <p:nvPr>
            <p:ph type="body" idx="4294967295"/>
          </p:nvPr>
        </p:nvSpPr>
        <p:spPr>
          <a:xfrm>
            <a:off x="518000" y="2091274"/>
            <a:ext cx="2494499" cy="2563800"/>
          </a:xfrm>
          <a:prstGeom prst="rect">
            <a:avLst/>
          </a:prstGeom>
        </p:spPr>
        <p:txBody>
          <a:bodyPr lIns="91425" tIns="91425" rIns="91425" bIns="91425" anchor="t" anchorCtr="0">
            <a:noAutofit/>
          </a:bodyPr>
          <a:lstStyle/>
          <a:p>
            <a:pPr lvl="0" rtl="0">
              <a:spcBef>
                <a:spcPts val="0"/>
              </a:spcBef>
              <a:spcAft>
                <a:spcPts val="0"/>
              </a:spcAft>
              <a:buNone/>
            </a:pPr>
            <a:r>
              <a:rPr lang="en" sz="1300" dirty="0">
                <a:latin typeface="Garamond" panose="02020404030301010803" pitchFamily="18" charset="0"/>
                <a:ea typeface="Arial"/>
                <a:cs typeface="Arial"/>
                <a:sym typeface="Arial"/>
              </a:rPr>
              <a:t>1. Be respectful of others and their work.</a:t>
            </a:r>
          </a:p>
          <a:p>
            <a:pPr lvl="0" rtl="0">
              <a:spcBef>
                <a:spcPts val="0"/>
              </a:spcBef>
              <a:spcAft>
                <a:spcPts val="0"/>
              </a:spcAft>
              <a:buNone/>
            </a:pPr>
            <a:r>
              <a:rPr lang="en" sz="1300" dirty="0">
                <a:latin typeface="Garamond" panose="02020404030301010803" pitchFamily="18" charset="0"/>
                <a:ea typeface="Arial"/>
                <a:cs typeface="Arial"/>
                <a:sym typeface="Arial"/>
              </a:rPr>
              <a:t>2. Begin your feedback by saying something like: "If it were my story, I might..."</a:t>
            </a:r>
          </a:p>
          <a:p>
            <a:pPr lvl="0" rtl="0">
              <a:spcBef>
                <a:spcPts val="0"/>
              </a:spcBef>
              <a:spcAft>
                <a:spcPts val="0"/>
              </a:spcAft>
              <a:buNone/>
            </a:pPr>
            <a:r>
              <a:rPr lang="en" sz="1300" dirty="0">
                <a:latin typeface="Garamond" panose="02020404030301010803" pitchFamily="18" charset="0"/>
                <a:ea typeface="Arial"/>
                <a:cs typeface="Arial"/>
                <a:sym typeface="Arial"/>
              </a:rPr>
              <a:t>3. If you have questions about your peer’s script, ask about it in a constructive way.</a:t>
            </a:r>
          </a:p>
          <a:p>
            <a:pPr lvl="0" rtl="0">
              <a:spcBef>
                <a:spcPts val="0"/>
              </a:spcBef>
              <a:spcAft>
                <a:spcPts val="0"/>
              </a:spcAft>
              <a:buNone/>
            </a:pPr>
            <a:r>
              <a:rPr lang="en" sz="1300" dirty="0">
                <a:latin typeface="Garamond" panose="02020404030301010803" pitchFamily="18" charset="0"/>
                <a:ea typeface="Arial"/>
                <a:cs typeface="Arial"/>
                <a:sym typeface="Arial"/>
              </a:rPr>
              <a:t>4. Provide positive feedback.</a:t>
            </a:r>
          </a:p>
          <a:p>
            <a:pPr lvl="0" rtl="0">
              <a:spcBef>
                <a:spcPts val="0"/>
              </a:spcBef>
              <a:spcAft>
                <a:spcPts val="0"/>
              </a:spcAft>
              <a:buNone/>
            </a:pPr>
            <a:endParaRPr sz="1200" dirty="0">
              <a:latin typeface="Garamond" panose="02020404030301010803" pitchFamily="18" charset="0"/>
              <a:ea typeface="Arial"/>
              <a:cs typeface="Arial"/>
              <a:sym typeface="Arial"/>
            </a:endParaRPr>
          </a:p>
          <a:p>
            <a:pPr lvl="0">
              <a:spcBef>
                <a:spcPts val="0"/>
              </a:spcBef>
              <a:spcAft>
                <a:spcPts val="800"/>
              </a:spcAft>
              <a:buNone/>
            </a:pPr>
            <a:endParaRPr sz="1400" b="1" dirty="0">
              <a:latin typeface="Garamond" panose="02020404030301010803" pitchFamily="18" charset="0"/>
            </a:endParaRPr>
          </a:p>
        </p:txBody>
      </p:sp>
      <p:grpSp>
        <p:nvGrpSpPr>
          <p:cNvPr id="142" name="Shape 142"/>
          <p:cNvGrpSpPr/>
          <p:nvPr/>
        </p:nvGrpSpPr>
        <p:grpSpPr>
          <a:xfrm>
            <a:off x="3230400" y="1568588"/>
            <a:ext cx="2683200" cy="3086700"/>
            <a:chOff x="3230400" y="1568588"/>
            <a:chExt cx="2683200" cy="3086700"/>
          </a:xfrm>
        </p:grpSpPr>
        <p:sp>
          <p:nvSpPr>
            <p:cNvPr id="143" name="Shape 143"/>
            <p:cNvSpPr/>
            <p:nvPr/>
          </p:nvSpPr>
          <p:spPr>
            <a:xfrm>
              <a:off x="3230400" y="1568588"/>
              <a:ext cx="2683200" cy="3086700"/>
            </a:xfrm>
            <a:prstGeom prst="rect">
              <a:avLst/>
            </a:prstGeom>
            <a:noFill/>
            <a:ln w="9525" cap="flat" cmpd="sng">
              <a:solidFill>
                <a:schemeClr val="lt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latin typeface="Garamond" panose="02020404030301010803" pitchFamily="18" charset="0"/>
              </a:endParaRPr>
            </a:p>
          </p:txBody>
        </p:sp>
        <p:sp>
          <p:nvSpPr>
            <p:cNvPr id="144" name="Shape 144"/>
            <p:cNvSpPr txBox="1"/>
            <p:nvPr/>
          </p:nvSpPr>
          <p:spPr>
            <a:xfrm>
              <a:off x="3230400" y="1568600"/>
              <a:ext cx="2683200" cy="4118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dirty="0">
                <a:latin typeface="Garamond" panose="02020404030301010803" pitchFamily="18" charset="0"/>
              </a:endParaRPr>
            </a:p>
          </p:txBody>
        </p:sp>
      </p:grpSp>
      <p:sp>
        <p:nvSpPr>
          <p:cNvPr id="145" name="Shape 145"/>
          <p:cNvSpPr txBox="1">
            <a:spLocks noGrp="1"/>
          </p:cNvSpPr>
          <p:nvPr>
            <p:ph type="body" idx="4294967295"/>
          </p:nvPr>
        </p:nvSpPr>
        <p:spPr>
          <a:xfrm>
            <a:off x="3316800" y="1562875"/>
            <a:ext cx="2484300" cy="411899"/>
          </a:xfrm>
          <a:prstGeom prst="rect">
            <a:avLst/>
          </a:prstGeom>
        </p:spPr>
        <p:txBody>
          <a:bodyPr lIns="91425" tIns="91425" rIns="91425" bIns="91425" anchor="t" anchorCtr="0">
            <a:noAutofit/>
          </a:bodyPr>
          <a:lstStyle/>
          <a:p>
            <a:pPr lvl="0" algn="ctr">
              <a:spcBef>
                <a:spcPts val="0"/>
              </a:spcBef>
              <a:spcAft>
                <a:spcPts val="0"/>
              </a:spcAft>
              <a:buNone/>
            </a:pPr>
            <a:r>
              <a:rPr lang="en" sz="1400" dirty="0">
                <a:solidFill>
                  <a:schemeClr val="lt1"/>
                </a:solidFill>
                <a:latin typeface="Garamond" panose="02020404030301010803" pitchFamily="18" charset="0"/>
                <a:ea typeface="Arial"/>
                <a:cs typeface="Arial"/>
                <a:sym typeface="Arial"/>
              </a:rPr>
              <a:t>When receiving feedback</a:t>
            </a:r>
          </a:p>
        </p:txBody>
      </p:sp>
      <p:sp>
        <p:nvSpPr>
          <p:cNvPr id="146" name="Shape 146"/>
          <p:cNvSpPr txBox="1">
            <a:spLocks noGrp="1"/>
          </p:cNvSpPr>
          <p:nvPr>
            <p:ph type="body" idx="4294967295"/>
          </p:nvPr>
        </p:nvSpPr>
        <p:spPr>
          <a:xfrm>
            <a:off x="3316800" y="2079353"/>
            <a:ext cx="2484300" cy="2543455"/>
          </a:xfrm>
          <a:prstGeom prst="rect">
            <a:avLst/>
          </a:prstGeom>
        </p:spPr>
        <p:txBody>
          <a:bodyPr lIns="91425" tIns="91425" rIns="91425" bIns="91425" anchor="t" anchorCtr="0">
            <a:noAutofit/>
          </a:bodyPr>
          <a:lstStyle/>
          <a:p>
            <a:pPr lvl="0" rtl="0">
              <a:spcBef>
                <a:spcPts val="0"/>
              </a:spcBef>
              <a:spcAft>
                <a:spcPts val="0"/>
              </a:spcAft>
              <a:buNone/>
            </a:pPr>
            <a:r>
              <a:rPr lang="en" sz="1200" dirty="0">
                <a:latin typeface="Garamond" panose="02020404030301010803" pitchFamily="18" charset="0"/>
                <a:ea typeface="Verdana"/>
                <a:cs typeface="Verdana"/>
                <a:sym typeface="Verdana"/>
              </a:rPr>
              <a:t>1. Be receptive to suggestions of others.</a:t>
            </a:r>
          </a:p>
          <a:p>
            <a:pPr lvl="0" rtl="0">
              <a:spcBef>
                <a:spcPts val="0"/>
              </a:spcBef>
              <a:spcAft>
                <a:spcPts val="0"/>
              </a:spcAft>
              <a:buNone/>
            </a:pPr>
            <a:r>
              <a:rPr lang="en" sz="1200" dirty="0">
                <a:latin typeface="Garamond" panose="02020404030301010803" pitchFamily="18" charset="0"/>
                <a:ea typeface="Verdana"/>
                <a:cs typeface="Verdana"/>
                <a:sym typeface="Verdana"/>
              </a:rPr>
              <a:t>2. Ask questions about any portion of the feedback that needs further clarification.</a:t>
            </a:r>
          </a:p>
          <a:p>
            <a:pPr>
              <a:spcAft>
                <a:spcPts val="0"/>
              </a:spcAft>
            </a:pPr>
            <a:r>
              <a:rPr lang="en" sz="1200" dirty="0">
                <a:latin typeface="Garamond" panose="02020404030301010803" pitchFamily="18" charset="0"/>
                <a:ea typeface="Verdana"/>
                <a:cs typeface="Verdana"/>
                <a:sym typeface="Verdana"/>
              </a:rPr>
              <a:t>3. </a:t>
            </a:r>
            <a:r>
              <a:rPr lang="en" sz="1200" dirty="0">
                <a:latin typeface="Garamond" panose="02020404030301010803" pitchFamily="18" charset="0"/>
              </a:rPr>
              <a:t>Write down the feedback from others.</a:t>
            </a:r>
          </a:p>
          <a:p>
            <a:pPr lvl="0">
              <a:spcAft>
                <a:spcPts val="0"/>
              </a:spcAft>
            </a:pPr>
            <a:r>
              <a:rPr lang="en" sz="1200" dirty="0">
                <a:latin typeface="Garamond" panose="02020404030301010803" pitchFamily="18" charset="0"/>
              </a:rPr>
              <a:t>4. Ask story circle participants if they understand the meaning you are trying to convey.</a:t>
            </a:r>
            <a:endParaRPr sz="1200" b="1" dirty="0">
              <a:latin typeface="Garamond" panose="02020404030301010803" pitchFamily="18" charset="0"/>
            </a:endParaRPr>
          </a:p>
        </p:txBody>
      </p:sp>
      <p:grpSp>
        <p:nvGrpSpPr>
          <p:cNvPr id="147" name="Shape 147"/>
          <p:cNvGrpSpPr/>
          <p:nvPr/>
        </p:nvGrpSpPr>
        <p:grpSpPr>
          <a:xfrm>
            <a:off x="6022975" y="1568588"/>
            <a:ext cx="2685450" cy="3086700"/>
            <a:chOff x="6022975" y="1568588"/>
            <a:chExt cx="2685450" cy="3086700"/>
          </a:xfrm>
        </p:grpSpPr>
        <p:sp>
          <p:nvSpPr>
            <p:cNvPr id="148" name="Shape 148"/>
            <p:cNvSpPr/>
            <p:nvPr/>
          </p:nvSpPr>
          <p:spPr>
            <a:xfrm>
              <a:off x="6022975" y="1568588"/>
              <a:ext cx="2683200" cy="3086700"/>
            </a:xfrm>
            <a:prstGeom prst="rect">
              <a:avLst/>
            </a:prstGeom>
            <a:noFill/>
            <a:ln w="9525" cap="flat" cmpd="sng">
              <a:solidFill>
                <a:schemeClr val="lt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latin typeface="Garamond" panose="02020404030301010803" pitchFamily="18" charset="0"/>
              </a:endParaRPr>
            </a:p>
          </p:txBody>
        </p:sp>
        <p:sp>
          <p:nvSpPr>
            <p:cNvPr id="149" name="Shape 149"/>
            <p:cNvSpPr txBox="1"/>
            <p:nvPr/>
          </p:nvSpPr>
          <p:spPr>
            <a:xfrm>
              <a:off x="6025225" y="1568600"/>
              <a:ext cx="2683200" cy="4118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dirty="0">
                <a:latin typeface="Garamond" panose="02020404030301010803" pitchFamily="18" charset="0"/>
              </a:endParaRPr>
            </a:p>
          </p:txBody>
        </p:sp>
      </p:grpSp>
      <p:sp>
        <p:nvSpPr>
          <p:cNvPr id="150" name="Shape 150"/>
          <p:cNvSpPr txBox="1">
            <a:spLocks noGrp="1"/>
          </p:cNvSpPr>
          <p:nvPr>
            <p:ph type="body" idx="4294967295"/>
          </p:nvPr>
        </p:nvSpPr>
        <p:spPr>
          <a:xfrm>
            <a:off x="6107075" y="1562875"/>
            <a:ext cx="2484300" cy="411899"/>
          </a:xfrm>
          <a:prstGeom prst="rect">
            <a:avLst/>
          </a:prstGeom>
        </p:spPr>
        <p:txBody>
          <a:bodyPr lIns="91425" tIns="91425" rIns="91425" bIns="91425" anchor="t" anchorCtr="0">
            <a:noAutofit/>
          </a:bodyPr>
          <a:lstStyle/>
          <a:p>
            <a:pPr lvl="0" algn="ctr">
              <a:spcBef>
                <a:spcPts val="0"/>
              </a:spcBef>
              <a:spcAft>
                <a:spcPts val="0"/>
              </a:spcAft>
              <a:buNone/>
            </a:pPr>
            <a:r>
              <a:rPr lang="en" dirty="0">
                <a:solidFill>
                  <a:schemeClr val="lt1"/>
                </a:solidFill>
                <a:latin typeface="Garamond" panose="02020404030301010803" pitchFamily="18" charset="0"/>
              </a:rPr>
              <a:t>Time</a:t>
            </a:r>
          </a:p>
        </p:txBody>
      </p:sp>
      <p:sp>
        <p:nvSpPr>
          <p:cNvPr id="151" name="Shape 151"/>
          <p:cNvSpPr txBox="1">
            <a:spLocks noGrp="1"/>
          </p:cNvSpPr>
          <p:nvPr>
            <p:ph type="body" idx="4294967295"/>
          </p:nvPr>
        </p:nvSpPr>
        <p:spPr>
          <a:xfrm>
            <a:off x="6096876" y="2013342"/>
            <a:ext cx="2494499" cy="2563800"/>
          </a:xfrm>
          <a:prstGeom prst="rect">
            <a:avLst/>
          </a:prstGeom>
        </p:spPr>
        <p:txBody>
          <a:bodyPr lIns="91425" tIns="91425" rIns="91425" bIns="91425" anchor="t" anchorCtr="0">
            <a:noAutofit/>
          </a:bodyPr>
          <a:lstStyle/>
          <a:p>
            <a:pPr marL="139700" lvl="0" rtl="0">
              <a:spcBef>
                <a:spcPts val="0"/>
              </a:spcBef>
              <a:spcAft>
                <a:spcPts val="0"/>
              </a:spcAft>
              <a:buSzPct val="100000"/>
            </a:pPr>
            <a:r>
              <a:rPr lang="en" sz="1600" dirty="0">
                <a:latin typeface="Garamond" panose="02020404030301010803" pitchFamily="18" charset="0"/>
              </a:rPr>
              <a:t>1. Three to five people in a group.</a:t>
            </a:r>
          </a:p>
          <a:p>
            <a:pPr marL="139700" lvl="0" rtl="0">
              <a:spcBef>
                <a:spcPts val="0"/>
              </a:spcBef>
              <a:spcAft>
                <a:spcPts val="0"/>
              </a:spcAft>
              <a:buSzPct val="100000"/>
            </a:pPr>
            <a:r>
              <a:rPr lang="en" sz="1600" dirty="0">
                <a:latin typeface="Garamond" panose="02020404030301010803" pitchFamily="18" charset="0"/>
              </a:rPr>
              <a:t>2. Make sure to note the time limits set by the teacher.</a:t>
            </a:r>
          </a:p>
          <a:p>
            <a:pPr marL="139700" lvl="0" rtl="0">
              <a:spcBef>
                <a:spcPts val="0"/>
              </a:spcBef>
              <a:spcAft>
                <a:spcPts val="0"/>
              </a:spcAft>
              <a:buSzPct val="100000"/>
            </a:pPr>
            <a:r>
              <a:rPr lang="en" sz="1600" dirty="0">
                <a:latin typeface="Garamond" panose="02020404030301010803" pitchFamily="18" charset="0"/>
              </a:rPr>
              <a:t>3. One student per group should monitor the time .</a:t>
            </a:r>
          </a:p>
        </p:txBody>
      </p:sp>
      <p:sp>
        <p:nvSpPr>
          <p:cNvPr id="2" name="TextBox 1"/>
          <p:cNvSpPr txBox="1"/>
          <p:nvPr/>
        </p:nvSpPr>
        <p:spPr>
          <a:xfrm>
            <a:off x="909816" y="744757"/>
            <a:ext cx="7298267" cy="692497"/>
          </a:xfrm>
          <a:prstGeom prst="rect">
            <a:avLst/>
          </a:prstGeom>
          <a:noFill/>
        </p:spPr>
        <p:txBody>
          <a:bodyPr wrap="square" rtlCol="0">
            <a:spAutoFit/>
          </a:bodyPr>
          <a:lstStyle/>
          <a:p>
            <a:pPr algn="ctr"/>
            <a:r>
              <a:rPr lang="en" sz="1300" dirty="0">
                <a:latin typeface="Garamond" panose="02020404030301010803" pitchFamily="18" charset="0"/>
                <a:ea typeface="Verdana"/>
                <a:cs typeface="Verdana"/>
                <a:sym typeface="Verdana"/>
              </a:rPr>
              <a:t>The main benefit of story circles is that someone who is not as familiar with your topic as you are can provide an objective opinion of your work and make suggestions for how you can revise your script to make it clearer and more appealing to your audience.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700" y="315925"/>
            <a:ext cx="8520600" cy="831300"/>
          </a:xfrm>
          <a:prstGeom prst="rect">
            <a:avLst/>
          </a:prstGeom>
        </p:spPr>
        <p:txBody>
          <a:bodyPr lIns="91425" tIns="91425" rIns="91425" bIns="91425" anchor="b" anchorCtr="0">
            <a:noAutofit/>
          </a:bodyPr>
          <a:lstStyle/>
          <a:p>
            <a:pPr lvl="0"/>
            <a:r>
              <a:rPr lang="en" dirty="0"/>
              <a:t>Storyboard – Gu</a:t>
            </a:r>
            <a:r>
              <a:rPr lang="en-US" dirty="0">
                <a:cs typeface="Times New Roman" panose="02020603050405020304" pitchFamily="18" charset="0"/>
              </a:rPr>
              <a:t>í</a:t>
            </a:r>
            <a:r>
              <a:rPr lang="en" dirty="0"/>
              <a:t>on gr</a:t>
            </a:r>
            <a:r>
              <a:rPr lang="en-US" dirty="0">
                <a:cs typeface="Times New Roman" panose="02020603050405020304" pitchFamily="18" charset="0"/>
              </a:rPr>
              <a:t>á</a:t>
            </a:r>
            <a:r>
              <a:rPr lang="en" dirty="0"/>
              <a:t>fico</a:t>
            </a:r>
          </a:p>
        </p:txBody>
      </p:sp>
      <p:pic>
        <p:nvPicPr>
          <p:cNvPr id="181" name="Shape 181" descr="IMG_2199.JPG"/>
          <p:cNvPicPr preferRelativeResize="0"/>
          <p:nvPr/>
        </p:nvPicPr>
        <p:blipFill>
          <a:blip r:embed="rId3">
            <a:alphaModFix/>
          </a:blip>
          <a:stretch>
            <a:fillRect/>
          </a:stretch>
        </p:blipFill>
        <p:spPr>
          <a:xfrm>
            <a:off x="2012999" y="1374625"/>
            <a:ext cx="6121299" cy="3353999"/>
          </a:xfrm>
          <a:prstGeom prst="rect">
            <a:avLst/>
          </a:prstGeom>
          <a:noFill/>
          <a:ln>
            <a:noFill/>
          </a:ln>
        </p:spPr>
      </p:pic>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594</Words>
  <Application>Microsoft Office PowerPoint</Application>
  <PresentationFormat>On-screen Show (16:9)</PresentationFormat>
  <Paragraphs>78</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Economica</vt:lpstr>
      <vt:lpstr>Arial</vt:lpstr>
      <vt:lpstr>Verdana</vt:lpstr>
      <vt:lpstr>Times New Roman</vt:lpstr>
      <vt:lpstr>Garamond</vt:lpstr>
      <vt:lpstr>Agency FB</vt:lpstr>
      <vt:lpstr>Open Sans</vt:lpstr>
      <vt:lpstr>luxe</vt:lpstr>
      <vt:lpstr>Diseño de Historias digitales</vt:lpstr>
      <vt:lpstr>Elementos de la historia digital (DTS Elements)</vt:lpstr>
      <vt:lpstr>Historias Digitales - Linea de tiempo del Proyecto</vt:lpstr>
      <vt:lpstr>Monster Draft and Description Sample</vt:lpstr>
      <vt:lpstr>             Reconozco  mis emociones</vt:lpstr>
      <vt:lpstr>Story Circle Etiquette</vt:lpstr>
      <vt:lpstr>Storyboard – Guíon gráfico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Diseno de Historias digitales</dc:title>
  <cp:lastModifiedBy>Jaclyn Colona</cp:lastModifiedBy>
  <cp:revision>21</cp:revision>
  <dcterms:modified xsi:type="dcterms:W3CDTF">2017-10-26T13:06:01Z</dcterms:modified>
</cp:coreProperties>
</file>