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70" r:id="rId4"/>
    <p:sldId id="271" r:id="rId5"/>
    <p:sldId id="272" r:id="rId6"/>
    <p:sldId id="273" r:id="rId7"/>
    <p:sldId id="274" r:id="rId8"/>
    <p:sldId id="275" r:id="rId9"/>
    <p:sldId id="276" r:id="rId10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599" autoAdjust="0"/>
  </p:normalViewPr>
  <p:slideViewPr>
    <p:cSldViewPr>
      <p:cViewPr varScale="1">
        <p:scale>
          <a:sx n="80" d="100"/>
          <a:sy n="80" d="100"/>
        </p:scale>
        <p:origin x="120" y="684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10/11/2017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10/11/2017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10/11/2017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10/11/2017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10/11/2017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10/11/2017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10/11/2017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0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10/11/2017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10/11/2017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10/11/2017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grpSp>
        <p:nvGrpSpPr>
          <p:cNvPr id="615" name="frame" descr="Box graphic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10/11/2017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grpSp>
        <p:nvGrpSpPr>
          <p:cNvPr id="614" name="frame" descr="Box graphic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10/11/2017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10/11/2017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qooltube.com/" TargetMode="External"/><Relationship Id="rId2" Type="http://schemas.openxmlformats.org/officeDocument/2006/relationships/hyperlink" Target="http://kids.nationalgeographic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google.com" TargetMode="External"/><Relationship Id="rId5" Type="http://schemas.openxmlformats.org/officeDocument/2006/relationships/hyperlink" Target="https://www.tweentribune.com/" TargetMode="External"/><Relationship Id="rId4" Type="http://schemas.openxmlformats.org/officeDocument/2006/relationships/hyperlink" Target="https://www.youtube.com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kids.nationalgeographic.com/explore/countries/united-states/#united-states-golden-gate-bridge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How to Conduct Research</a:t>
            </a:r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How do I get started?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You need a topic</a:t>
            </a:r>
          </a:p>
          <a:p>
            <a:pPr lvl="1"/>
            <a:r>
              <a:rPr lang="en-US" sz="3600" dirty="0">
                <a:solidFill>
                  <a:schemeClr val="tx1">
                    <a:lumMod val="75000"/>
                  </a:schemeClr>
                </a:solidFill>
              </a:rPr>
              <a:t>Make sure your topic is specific</a:t>
            </a:r>
          </a:p>
          <a:p>
            <a:pPr lvl="1"/>
            <a:r>
              <a:rPr lang="en-US" sz="3600" dirty="0">
                <a:solidFill>
                  <a:schemeClr val="tx1">
                    <a:lumMod val="75000"/>
                  </a:schemeClr>
                </a:solidFill>
              </a:rPr>
              <a:t>Make sure you have a research guide</a:t>
            </a:r>
          </a:p>
          <a:p>
            <a:pPr lvl="1"/>
            <a:r>
              <a:rPr lang="en-US" sz="3600" dirty="0">
                <a:solidFill>
                  <a:schemeClr val="tx1">
                    <a:lumMod val="75000"/>
                  </a:schemeClr>
                </a:solidFill>
              </a:rPr>
              <a:t>Search for one item at a time</a:t>
            </a:r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What search engines or websites are appropriate for me to use?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You need to choose your websites:</a:t>
            </a:r>
          </a:p>
          <a:p>
            <a:pPr lvl="1"/>
            <a:r>
              <a:rPr lang="en-US" sz="3200" b="1" dirty="0">
                <a:hlinkClick r:id="rId2"/>
              </a:rPr>
              <a:t>National Geographic Kids</a:t>
            </a:r>
            <a:endParaRPr lang="en-US" sz="3200" b="1" dirty="0"/>
          </a:p>
          <a:p>
            <a:pPr lvl="1"/>
            <a:r>
              <a:rPr lang="en-US" sz="3200" b="1" dirty="0">
                <a:hlinkClick r:id="rId3"/>
              </a:rPr>
              <a:t>SqoolTube</a:t>
            </a:r>
            <a:endParaRPr lang="en-US" sz="3200" b="1" dirty="0"/>
          </a:p>
          <a:p>
            <a:pPr lvl="1"/>
            <a:r>
              <a:rPr lang="en-US" sz="3200" b="1" dirty="0">
                <a:hlinkClick r:id="rId4"/>
              </a:rPr>
              <a:t>YouTube</a:t>
            </a:r>
            <a:endParaRPr lang="en-US" sz="3200" b="1" dirty="0"/>
          </a:p>
          <a:p>
            <a:pPr lvl="1"/>
            <a:r>
              <a:rPr lang="en-US" sz="3200" b="1" dirty="0" err="1">
                <a:hlinkClick r:id="rId5"/>
              </a:rPr>
              <a:t>TweenTribune</a:t>
            </a:r>
            <a:endParaRPr lang="en-US" sz="3200" b="1" dirty="0"/>
          </a:p>
          <a:p>
            <a:pPr lvl="1"/>
            <a:r>
              <a:rPr lang="en-US" sz="3200" b="1" dirty="0">
                <a:hlinkClick r:id="rId6" action="ppaction://hlinkfile"/>
              </a:rPr>
              <a:t>Google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012910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How do I conduct effective research?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en-US" sz="3200" dirty="0"/>
              <a:t>What are the </a:t>
            </a:r>
            <a:r>
              <a:rPr lang="en-US" sz="3200" i="1" dirty="0"/>
              <a:t>KEYWORDS </a:t>
            </a:r>
            <a:r>
              <a:rPr lang="en-US" sz="3200" dirty="0"/>
              <a:t>that pertain to your subject?</a:t>
            </a:r>
          </a:p>
          <a:p>
            <a:pPr lvl="1"/>
            <a:r>
              <a:rPr lang="en-US" sz="3200" dirty="0"/>
              <a:t>How do I </a:t>
            </a:r>
            <a:r>
              <a:rPr lang="en-US" sz="3200" i="1" dirty="0"/>
              <a:t>SKIM</a:t>
            </a:r>
            <a:r>
              <a:rPr lang="en-US" sz="3200" dirty="0"/>
              <a:t> informational text?</a:t>
            </a:r>
          </a:p>
          <a:p>
            <a:pPr lvl="1"/>
            <a:r>
              <a:rPr lang="en-US" sz="3200" dirty="0"/>
              <a:t>How do I determine if where I am getting my information is a </a:t>
            </a:r>
            <a:r>
              <a:rPr lang="en-US" sz="3200" i="1" dirty="0"/>
              <a:t>CREDIBLE</a:t>
            </a:r>
            <a:r>
              <a:rPr lang="en-US" sz="3200" dirty="0"/>
              <a:t> source?</a:t>
            </a:r>
          </a:p>
          <a:p>
            <a:pPr lvl="1"/>
            <a:r>
              <a:rPr lang="en-US" sz="3200" dirty="0"/>
              <a:t>How do I </a:t>
            </a:r>
            <a:r>
              <a:rPr lang="en-US" sz="3200" i="1" dirty="0"/>
              <a:t>TAKE NOTES?</a:t>
            </a:r>
          </a:p>
          <a:p>
            <a:pPr lvl="1"/>
            <a:r>
              <a:rPr lang="en-US" sz="3200" dirty="0"/>
              <a:t>How do I turn my notes into </a:t>
            </a:r>
            <a:r>
              <a:rPr lang="en-US" sz="3200" i="1" dirty="0"/>
              <a:t>INFORMATIONAL TEXT?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63780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What are the </a:t>
            </a:r>
            <a:r>
              <a:rPr lang="en-US" sz="3600" i="1" dirty="0"/>
              <a:t>KEYWORDS </a:t>
            </a:r>
            <a:r>
              <a:rPr lang="en-US" sz="3600" dirty="0"/>
              <a:t>that pertain to your subject?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is your country? What are the KEYWORDS associated with your country?</a:t>
            </a:r>
          </a:p>
          <a:p>
            <a:r>
              <a:rPr lang="en-US" sz="3600" dirty="0"/>
              <a:t>Example: United States</a:t>
            </a:r>
          </a:p>
        </p:txBody>
      </p:sp>
    </p:spTree>
    <p:extLst>
      <p:ext uri="{BB962C8B-B14F-4D97-AF65-F5344CB8AC3E}">
        <p14:creationId xmlns:p14="http://schemas.microsoft.com/office/powerpoint/2010/main" val="2831617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How do I </a:t>
            </a:r>
            <a:r>
              <a:rPr lang="en-US" sz="4000" i="1" dirty="0"/>
              <a:t>SKIM</a:t>
            </a:r>
            <a:r>
              <a:rPr lang="en-US" sz="4000" dirty="0"/>
              <a:t> informational text?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does it mean to </a:t>
            </a:r>
            <a:r>
              <a:rPr lang="en-US" sz="3600" i="1" dirty="0"/>
              <a:t>SKIM</a:t>
            </a:r>
            <a:r>
              <a:rPr lang="en-US" sz="3600" dirty="0"/>
              <a:t> text?</a:t>
            </a:r>
          </a:p>
          <a:p>
            <a:r>
              <a:rPr lang="en-US" sz="3600" dirty="0"/>
              <a:t>Example:</a:t>
            </a:r>
          </a:p>
          <a:p>
            <a:r>
              <a:rPr lang="en-US" sz="3600" dirty="0">
                <a:hlinkClick r:id="rId2"/>
              </a:rPr>
              <a:t>http://kids.nationalgeographic.com/explore/countries/united-states/#united-states-golden-gate-bridge.jpg</a:t>
            </a:r>
            <a:r>
              <a:rPr lang="en-US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66644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do I determine if where I am getting my information is a </a:t>
            </a:r>
            <a:r>
              <a:rPr lang="en-US" i="1" dirty="0"/>
              <a:t>CREDIBLE</a:t>
            </a:r>
            <a:r>
              <a:rPr lang="en-US" dirty="0"/>
              <a:t> source?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is the author?</a:t>
            </a:r>
          </a:p>
          <a:p>
            <a:r>
              <a:rPr lang="en-US" dirty="0"/>
              <a:t>When was the article/webpage published? (Hint: the more recent, the better!)</a:t>
            </a:r>
          </a:p>
          <a:p>
            <a:r>
              <a:rPr lang="en-US" dirty="0"/>
              <a:t>What is the domain (the last three letters of a web address)?</a:t>
            </a:r>
          </a:p>
          <a:p>
            <a:pPr lvl="1"/>
            <a:r>
              <a:rPr lang="en-US" dirty="0"/>
              <a:t>.</a:t>
            </a:r>
            <a:r>
              <a:rPr lang="en-US" dirty="0" err="1"/>
              <a:t>gov</a:t>
            </a:r>
            <a:r>
              <a:rPr lang="en-US" dirty="0"/>
              <a:t> and .</a:t>
            </a:r>
            <a:r>
              <a:rPr lang="en-US" dirty="0" err="1"/>
              <a:t>edu</a:t>
            </a:r>
            <a:r>
              <a:rPr lang="en-US" dirty="0"/>
              <a:t> are generally trustworthy</a:t>
            </a:r>
          </a:p>
          <a:p>
            <a:pPr lvl="1"/>
            <a:r>
              <a:rPr lang="en-US" dirty="0"/>
              <a:t>.com, .org., and </a:t>
            </a:r>
            <a:r>
              <a:rPr lang="en-US" dirty="0" err="1"/>
              <a:t>.net</a:t>
            </a:r>
            <a:r>
              <a:rPr lang="en-US" dirty="0"/>
              <a:t> webpages should be vetted</a:t>
            </a:r>
          </a:p>
          <a:p>
            <a:r>
              <a:rPr lang="en-US" dirty="0"/>
              <a:t>Is the page well-written? </a:t>
            </a:r>
          </a:p>
        </p:txBody>
      </p:sp>
    </p:spTree>
    <p:extLst>
      <p:ext uri="{BB962C8B-B14F-4D97-AF65-F5344CB8AC3E}">
        <p14:creationId xmlns:p14="http://schemas.microsoft.com/office/powerpoint/2010/main" val="3432833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How do I </a:t>
            </a:r>
            <a:r>
              <a:rPr lang="en-US" sz="4000" i="1" dirty="0"/>
              <a:t>TAKE NOTES?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have guided notes to use: </a:t>
            </a:r>
            <a:r>
              <a:rPr lang="en-US" i="1" dirty="0"/>
              <a:t>COUNTRY RESEARCH GUIDE</a:t>
            </a:r>
          </a:p>
          <a:p>
            <a:r>
              <a:rPr lang="en-US" dirty="0"/>
              <a:t>Example: </a:t>
            </a:r>
            <a:r>
              <a:rPr lang="en-US" i="1" dirty="0"/>
              <a:t> </a:t>
            </a:r>
          </a:p>
          <a:p>
            <a:endParaRPr lang="en-US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2612" y="3200400"/>
            <a:ext cx="6124575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779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Putting it all together. How do I turn my notes into </a:t>
            </a:r>
            <a:r>
              <a:rPr lang="en-US" i="1" dirty="0"/>
              <a:t>INFORMATIONAL TEXT?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Example: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7412" y="1590090"/>
            <a:ext cx="6124575" cy="1676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799" y="3358106"/>
            <a:ext cx="6323013" cy="3423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325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0001018.potx" id="{D19C2884-2C55-4C1A-A5C2-5D03FF1F35A4}" vid="{5F7A9C6A-558C-4654-B762-2F22BC904FAE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61</TotalTime>
  <Words>292</Words>
  <Application>Microsoft Office PowerPoint</Application>
  <PresentationFormat>Custom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Consolas</vt:lpstr>
      <vt:lpstr>Corbel</vt:lpstr>
      <vt:lpstr>Chalkboard 16x9</vt:lpstr>
      <vt:lpstr>How to Conduct Research</vt:lpstr>
      <vt:lpstr>How do I get started?</vt:lpstr>
      <vt:lpstr>What search engines or websites are appropriate for me to use?</vt:lpstr>
      <vt:lpstr>How do I conduct effective research?</vt:lpstr>
      <vt:lpstr>What are the KEYWORDS that pertain to your subject?</vt:lpstr>
      <vt:lpstr>How do I SKIM informational text?</vt:lpstr>
      <vt:lpstr>How do I determine if where I am getting my information is a CREDIBLE source?</vt:lpstr>
      <vt:lpstr>How do I TAKE NOTES?</vt:lpstr>
      <vt:lpstr>Putting it all together. How do I turn my notes into INFORMATIONAL TEXT?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Conduct Research</dc:title>
  <dc:creator>Jaclyn Colona</dc:creator>
  <cp:lastModifiedBy>Rebecca Ellis</cp:lastModifiedBy>
  <cp:revision>11</cp:revision>
  <dcterms:created xsi:type="dcterms:W3CDTF">2017-09-15T19:36:37Z</dcterms:created>
  <dcterms:modified xsi:type="dcterms:W3CDTF">2017-10-11T18:49:33Z</dcterms:modified>
</cp:coreProperties>
</file>